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1.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3.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5.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6.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7.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8.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4"/>
    <p:sldMasterId id="2147485357" r:id="rId5"/>
    <p:sldMasterId id="2147486103" r:id="rId6"/>
    <p:sldMasterId id="2147486379" r:id="rId7"/>
    <p:sldMasterId id="2147486560" r:id="rId8"/>
    <p:sldMasterId id="2147486584" r:id="rId9"/>
    <p:sldMasterId id="2147486596" r:id="rId10"/>
    <p:sldMasterId id="2147486608" r:id="rId11"/>
    <p:sldMasterId id="2147486626" r:id="rId12"/>
    <p:sldMasterId id="2147486644" r:id="rId13"/>
    <p:sldMasterId id="2147486656" r:id="rId14"/>
    <p:sldMasterId id="2147486717" r:id="rId15"/>
    <p:sldMasterId id="2147486729" r:id="rId16"/>
    <p:sldMasterId id="2147486742" r:id="rId17"/>
    <p:sldMasterId id="2147486772" r:id="rId18"/>
    <p:sldMasterId id="2147486812" r:id="rId19"/>
    <p:sldMasterId id="2147486825" r:id="rId20"/>
    <p:sldMasterId id="2147486850" r:id="rId21"/>
    <p:sldMasterId id="2147486884" r:id="rId22"/>
  </p:sldMasterIdLst>
  <p:notesMasterIdLst>
    <p:notesMasterId r:id="rId78"/>
  </p:notesMasterIdLst>
  <p:sldIdLst>
    <p:sldId id="626" r:id="rId23"/>
    <p:sldId id="1929" r:id="rId24"/>
    <p:sldId id="1393" r:id="rId25"/>
    <p:sldId id="1961" r:id="rId26"/>
    <p:sldId id="1691" r:id="rId27"/>
    <p:sldId id="1815" r:id="rId28"/>
    <p:sldId id="1799" r:id="rId29"/>
    <p:sldId id="1448" r:id="rId30"/>
    <p:sldId id="1411" r:id="rId31"/>
    <p:sldId id="1424" r:id="rId32"/>
    <p:sldId id="1868" r:id="rId33"/>
    <p:sldId id="1309" r:id="rId34"/>
    <p:sldId id="1927" r:id="rId35"/>
    <p:sldId id="1931" r:id="rId36"/>
    <p:sldId id="1930" r:id="rId37"/>
    <p:sldId id="1472" r:id="rId38"/>
    <p:sldId id="1932" r:id="rId39"/>
    <p:sldId id="1933" r:id="rId40"/>
    <p:sldId id="1934" r:id="rId41"/>
    <p:sldId id="1935" r:id="rId42"/>
    <p:sldId id="1877" r:id="rId43"/>
    <p:sldId id="1872" r:id="rId44"/>
    <p:sldId id="1852" r:id="rId45"/>
    <p:sldId id="1782" r:id="rId46"/>
    <p:sldId id="1399" r:id="rId47"/>
    <p:sldId id="1398" r:id="rId48"/>
    <p:sldId id="1940" r:id="rId49"/>
    <p:sldId id="1939" r:id="rId50"/>
    <p:sldId id="1475" r:id="rId51"/>
    <p:sldId id="257" r:id="rId52"/>
    <p:sldId id="1346" r:id="rId53"/>
    <p:sldId id="1348" r:id="rId54"/>
    <p:sldId id="1370" r:id="rId55"/>
    <p:sldId id="372" r:id="rId56"/>
    <p:sldId id="312" r:id="rId57"/>
    <p:sldId id="1354" r:id="rId58"/>
    <p:sldId id="1481" r:id="rId59"/>
    <p:sldId id="1963" r:id="rId60"/>
    <p:sldId id="1962" r:id="rId61"/>
    <p:sldId id="1434" r:id="rId62"/>
    <p:sldId id="1338" r:id="rId63"/>
    <p:sldId id="1964" r:id="rId64"/>
    <p:sldId id="1941" r:id="rId65"/>
    <p:sldId id="1965" r:id="rId66"/>
    <p:sldId id="1959" r:id="rId67"/>
    <p:sldId id="1587" r:id="rId68"/>
    <p:sldId id="1139" r:id="rId69"/>
    <p:sldId id="1967" r:id="rId70"/>
    <p:sldId id="1942" r:id="rId71"/>
    <p:sldId id="1966" r:id="rId72"/>
    <p:sldId id="1969" r:id="rId73"/>
    <p:sldId id="1321" r:id="rId74"/>
    <p:sldId id="1970" r:id="rId75"/>
    <p:sldId id="1745" r:id="rId76"/>
    <p:sldId id="1743" r:id="rId77"/>
  </p:sldIdLst>
  <p:sldSz cx="12192000" cy="6858000"/>
  <p:notesSz cx="7102475" cy="9388475"/>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9F10F3-3EF2-4CAB-B534-9292A09628D5}" v="98" dt="2022-09-30T14:59:34.162"/>
  </p1510:revLst>
</p1510:revInfo>
</file>

<file path=ppt/tableStyles.xml><?xml version="1.0" encoding="utf-8"?>
<a:tblStyleLst xmlns:a="http://schemas.openxmlformats.org/drawingml/2006/main" def="{90651C3A-4460-11DB-9652-00E08161165F}">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52638" autoAdjust="0"/>
  </p:normalViewPr>
  <p:slideViewPr>
    <p:cSldViewPr snapToGrid="0" snapToObjects="1">
      <p:cViewPr varScale="1">
        <p:scale>
          <a:sx n="41" d="100"/>
          <a:sy n="41" d="100"/>
        </p:scale>
        <p:origin x="1901" y="48"/>
      </p:cViewPr>
      <p:guideLst>
        <p:guide orient="horz" pos="2160"/>
        <p:guide pos="3840"/>
      </p:guideLst>
    </p:cSldViewPr>
  </p:slideViewPr>
  <p:outlineViewPr>
    <p:cViewPr>
      <p:scale>
        <a:sx n="33" d="100"/>
        <a:sy n="33" d="100"/>
      </p:scale>
      <p:origin x="0" y="-36014"/>
    </p:cViewPr>
  </p:outlineViewPr>
  <p:notesTextViewPr>
    <p:cViewPr>
      <p:scale>
        <a:sx n="110" d="100"/>
        <a:sy n="110" d="100"/>
      </p:scale>
      <p:origin x="0" y="0"/>
    </p:cViewPr>
  </p:notesTextViewPr>
  <p:sorterViewPr>
    <p:cViewPr varScale="1">
      <p:scale>
        <a:sx n="1" d="1"/>
        <a:sy n="1" d="1"/>
      </p:scale>
      <p:origin x="0" y="-10320"/>
    </p:cViewPr>
  </p:sorterViewPr>
  <p:notesViewPr>
    <p:cSldViewPr snapToGrid="0" snapToObjects="1">
      <p:cViewPr varScale="1">
        <p:scale>
          <a:sx n="57" d="100"/>
          <a:sy n="57" d="100"/>
        </p:scale>
        <p:origin x="3216" y="67"/>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18.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microsoft.com/office/2015/10/relationships/revisionInfo" Target="revisionInfo.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39.xml"/><Relationship Id="rId82" Type="http://schemas.openxmlformats.org/officeDocument/2006/relationships/tableStyles" Target="tableStyles.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slide" Target="slides/slide55.xml"/><Relationship Id="rId8" Type="http://schemas.openxmlformats.org/officeDocument/2006/relationships/slideMaster" Target="slideMasters/slideMaster5.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17.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7.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7" Type="http://schemas.openxmlformats.org/officeDocument/2006/relationships/slideMaster" Target="slideMasters/slideMaster4.xml"/><Relationship Id="rId71" Type="http://schemas.openxmlformats.org/officeDocument/2006/relationships/slide" Target="slides/slide49.xml"/><Relationship Id="rId2" Type="http://schemas.openxmlformats.org/officeDocument/2006/relationships/customXml" Target="../customXml/item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Mitchell, Ariane" userId="5a71c63f-caed-4776-93e2-b7140505c260" providerId="ADAL" clId="{ED9F10F3-3EF2-4CAB-B534-9292A09628D5}"/>
    <pc:docChg chg="custSel modSld sldOrd">
      <pc:chgData name="Marie-Mitchell, Ariane" userId="5a71c63f-caed-4776-93e2-b7140505c260" providerId="ADAL" clId="{ED9F10F3-3EF2-4CAB-B534-9292A09628D5}" dt="2022-09-30T15:13:08.322" v="1968" actId="20577"/>
      <pc:docMkLst>
        <pc:docMk/>
      </pc:docMkLst>
      <pc:sldChg chg="modNotesTx">
        <pc:chgData name="Marie-Mitchell, Ariane" userId="5a71c63f-caed-4776-93e2-b7140505c260" providerId="ADAL" clId="{ED9F10F3-3EF2-4CAB-B534-9292A09628D5}" dt="2022-09-30T14:54:22.106" v="1661" actId="20577"/>
        <pc:sldMkLst>
          <pc:docMk/>
          <pc:sldMk cId="1346200682" sldId="312"/>
        </pc:sldMkLst>
      </pc:sldChg>
      <pc:sldChg chg="modSp mod modAnim">
        <pc:chgData name="Marie-Mitchell, Ariane" userId="5a71c63f-caed-4776-93e2-b7140505c260" providerId="ADAL" clId="{ED9F10F3-3EF2-4CAB-B534-9292A09628D5}" dt="2022-09-30T14:53:18.095" v="1604" actId="27636"/>
        <pc:sldMkLst>
          <pc:docMk/>
          <pc:sldMk cId="3230850547" sldId="372"/>
        </pc:sldMkLst>
        <pc:spChg chg="mod">
          <ac:chgData name="Marie-Mitchell, Ariane" userId="5a71c63f-caed-4776-93e2-b7140505c260" providerId="ADAL" clId="{ED9F10F3-3EF2-4CAB-B534-9292A09628D5}" dt="2022-09-30T14:53:18.095" v="1604" actId="27636"/>
          <ac:spMkLst>
            <pc:docMk/>
            <pc:sldMk cId="3230850547" sldId="372"/>
            <ac:spMk id="4" creationId="{00000000-0000-0000-0000-000000000000}"/>
          </ac:spMkLst>
        </pc:spChg>
      </pc:sldChg>
      <pc:sldChg chg="modNotesTx">
        <pc:chgData name="Marie-Mitchell, Ariane" userId="5a71c63f-caed-4776-93e2-b7140505c260" providerId="ADAL" clId="{ED9F10F3-3EF2-4CAB-B534-9292A09628D5}" dt="2022-09-30T15:13:08.322" v="1968" actId="20577"/>
        <pc:sldMkLst>
          <pc:docMk/>
          <pc:sldMk cId="1218074313" sldId="1139"/>
        </pc:sldMkLst>
      </pc:sldChg>
      <pc:sldChg chg="modNotesTx">
        <pc:chgData name="Marie-Mitchell, Ariane" userId="5a71c63f-caed-4776-93e2-b7140505c260" providerId="ADAL" clId="{ED9F10F3-3EF2-4CAB-B534-9292A09628D5}" dt="2022-09-30T14:41:16.011" v="1256" actId="20577"/>
        <pc:sldMkLst>
          <pc:docMk/>
          <pc:sldMk cId="2840712643" sldId="1346"/>
        </pc:sldMkLst>
      </pc:sldChg>
      <pc:sldChg chg="modNotesTx">
        <pc:chgData name="Marie-Mitchell, Ariane" userId="5a71c63f-caed-4776-93e2-b7140505c260" providerId="ADAL" clId="{ED9F10F3-3EF2-4CAB-B534-9292A09628D5}" dt="2022-09-30T14:42:56.836" v="1257" actId="20577"/>
        <pc:sldMkLst>
          <pc:docMk/>
          <pc:sldMk cId="533676326" sldId="1348"/>
        </pc:sldMkLst>
      </pc:sldChg>
      <pc:sldChg chg="modSp mod modNotesTx">
        <pc:chgData name="Marie-Mitchell, Ariane" userId="5a71c63f-caed-4776-93e2-b7140505c260" providerId="ADAL" clId="{ED9F10F3-3EF2-4CAB-B534-9292A09628D5}" dt="2022-09-30T14:45:59.105" v="1372" actId="20577"/>
        <pc:sldMkLst>
          <pc:docMk/>
          <pc:sldMk cId="4207736604" sldId="1370"/>
        </pc:sldMkLst>
        <pc:spChg chg="mod">
          <ac:chgData name="Marie-Mitchell, Ariane" userId="5a71c63f-caed-4776-93e2-b7140505c260" providerId="ADAL" clId="{ED9F10F3-3EF2-4CAB-B534-9292A09628D5}" dt="2022-09-30T14:45:59.105" v="1372" actId="20577"/>
          <ac:spMkLst>
            <pc:docMk/>
            <pc:sldMk cId="4207736604" sldId="1370"/>
            <ac:spMk id="3" creationId="{00000000-0000-0000-0000-000000000000}"/>
          </ac:spMkLst>
        </pc:spChg>
      </pc:sldChg>
      <pc:sldChg chg="modNotesTx">
        <pc:chgData name="Marie-Mitchell, Ariane" userId="5a71c63f-caed-4776-93e2-b7140505c260" providerId="ADAL" clId="{ED9F10F3-3EF2-4CAB-B534-9292A09628D5}" dt="2022-09-30T13:44:58.828" v="1" actId="114"/>
        <pc:sldMkLst>
          <pc:docMk/>
          <pc:sldMk cId="2566011440" sldId="1393"/>
        </pc:sldMkLst>
      </pc:sldChg>
      <pc:sldChg chg="modNotesTx">
        <pc:chgData name="Marie-Mitchell, Ariane" userId="5a71c63f-caed-4776-93e2-b7140505c260" providerId="ADAL" clId="{ED9F10F3-3EF2-4CAB-B534-9292A09628D5}" dt="2022-09-30T14:31:07.490" v="1090" actId="20577"/>
        <pc:sldMkLst>
          <pc:docMk/>
          <pc:sldMk cId="1459652671" sldId="1398"/>
        </pc:sldMkLst>
      </pc:sldChg>
      <pc:sldChg chg="modNotesTx">
        <pc:chgData name="Marie-Mitchell, Ariane" userId="5a71c63f-caed-4776-93e2-b7140505c260" providerId="ADAL" clId="{ED9F10F3-3EF2-4CAB-B534-9292A09628D5}" dt="2022-09-30T13:59:01.982" v="607" actId="20577"/>
        <pc:sldMkLst>
          <pc:docMk/>
          <pc:sldMk cId="348683678" sldId="1411"/>
        </pc:sldMkLst>
      </pc:sldChg>
      <pc:sldChg chg="modNotesTx">
        <pc:chgData name="Marie-Mitchell, Ariane" userId="5a71c63f-caed-4776-93e2-b7140505c260" providerId="ADAL" clId="{ED9F10F3-3EF2-4CAB-B534-9292A09628D5}" dt="2022-09-30T14:00:45.479" v="613" actId="20577"/>
        <pc:sldMkLst>
          <pc:docMk/>
          <pc:sldMk cId="1248188049" sldId="1424"/>
        </pc:sldMkLst>
      </pc:sldChg>
      <pc:sldChg chg="modNotesTx">
        <pc:chgData name="Marie-Mitchell, Ariane" userId="5a71c63f-caed-4776-93e2-b7140505c260" providerId="ADAL" clId="{ED9F10F3-3EF2-4CAB-B534-9292A09628D5}" dt="2022-09-30T15:07:05.722" v="1944" actId="20577"/>
        <pc:sldMkLst>
          <pc:docMk/>
          <pc:sldMk cId="416238328" sldId="1434"/>
        </pc:sldMkLst>
      </pc:sldChg>
      <pc:sldChg chg="modNotesTx">
        <pc:chgData name="Marie-Mitchell, Ariane" userId="5a71c63f-caed-4776-93e2-b7140505c260" providerId="ADAL" clId="{ED9F10F3-3EF2-4CAB-B534-9292A09628D5}" dt="2022-09-30T15:12:01.451" v="1954" actId="20577"/>
        <pc:sldMkLst>
          <pc:docMk/>
          <pc:sldMk cId="2255154913" sldId="1587"/>
        </pc:sldMkLst>
      </pc:sldChg>
      <pc:sldChg chg="modNotesTx">
        <pc:chgData name="Marie-Mitchell, Ariane" userId="5a71c63f-caed-4776-93e2-b7140505c260" providerId="ADAL" clId="{ED9F10F3-3EF2-4CAB-B534-9292A09628D5}" dt="2022-09-30T13:49:50.722" v="566" actId="20577"/>
        <pc:sldMkLst>
          <pc:docMk/>
          <pc:sldMk cId="3098168132" sldId="1691"/>
        </pc:sldMkLst>
      </pc:sldChg>
      <pc:sldChg chg="modNotesTx">
        <pc:chgData name="Marie-Mitchell, Ariane" userId="5a71c63f-caed-4776-93e2-b7140505c260" providerId="ADAL" clId="{ED9F10F3-3EF2-4CAB-B534-9292A09628D5}" dt="2022-09-30T13:52:16.490" v="601" actId="20577"/>
        <pc:sldMkLst>
          <pc:docMk/>
          <pc:sldMk cId="3741380215" sldId="1815"/>
        </pc:sldMkLst>
      </pc:sldChg>
      <pc:sldChg chg="modSp mod">
        <pc:chgData name="Marie-Mitchell, Ariane" userId="5a71c63f-caed-4776-93e2-b7140505c260" providerId="ADAL" clId="{ED9F10F3-3EF2-4CAB-B534-9292A09628D5}" dt="2022-09-30T14:27:55.250" v="1026" actId="20577"/>
        <pc:sldMkLst>
          <pc:docMk/>
          <pc:sldMk cId="96872206" sldId="1852"/>
        </pc:sldMkLst>
        <pc:spChg chg="mod">
          <ac:chgData name="Marie-Mitchell, Ariane" userId="5a71c63f-caed-4776-93e2-b7140505c260" providerId="ADAL" clId="{ED9F10F3-3EF2-4CAB-B534-9292A09628D5}" dt="2022-09-30T14:27:55.250" v="1026" actId="20577"/>
          <ac:spMkLst>
            <pc:docMk/>
            <pc:sldMk cId="96872206" sldId="1852"/>
            <ac:spMk id="2" creationId="{00000000-0000-0000-0000-000000000000}"/>
          </ac:spMkLst>
        </pc:spChg>
      </pc:sldChg>
      <pc:sldChg chg="modNotesTx">
        <pc:chgData name="Marie-Mitchell, Ariane" userId="5a71c63f-caed-4776-93e2-b7140505c260" providerId="ADAL" clId="{ED9F10F3-3EF2-4CAB-B534-9292A09628D5}" dt="2022-09-30T14:02:10.343" v="674" actId="20577"/>
        <pc:sldMkLst>
          <pc:docMk/>
          <pc:sldMk cId="3742041564" sldId="1868"/>
        </pc:sldMkLst>
      </pc:sldChg>
      <pc:sldChg chg="modSp mod ord modNotesTx">
        <pc:chgData name="Marie-Mitchell, Ariane" userId="5a71c63f-caed-4776-93e2-b7140505c260" providerId="ADAL" clId="{ED9F10F3-3EF2-4CAB-B534-9292A09628D5}" dt="2022-09-30T14:27:47.349" v="1024" actId="20577"/>
        <pc:sldMkLst>
          <pc:docMk/>
          <pc:sldMk cId="4179383262" sldId="1872"/>
        </pc:sldMkLst>
        <pc:spChg chg="mod">
          <ac:chgData name="Marie-Mitchell, Ariane" userId="5a71c63f-caed-4776-93e2-b7140505c260" providerId="ADAL" clId="{ED9F10F3-3EF2-4CAB-B534-9292A09628D5}" dt="2022-09-30T14:27:47.349" v="1024" actId="20577"/>
          <ac:spMkLst>
            <pc:docMk/>
            <pc:sldMk cId="4179383262" sldId="1872"/>
            <ac:spMk id="2" creationId="{00000000-0000-0000-0000-000000000000}"/>
          </ac:spMkLst>
        </pc:spChg>
        <pc:spChg chg="mod">
          <ac:chgData name="Marie-Mitchell, Ariane" userId="5a71c63f-caed-4776-93e2-b7140505c260" providerId="ADAL" clId="{ED9F10F3-3EF2-4CAB-B534-9292A09628D5}" dt="2022-09-30T14:19:47.078" v="829" actId="20577"/>
          <ac:spMkLst>
            <pc:docMk/>
            <pc:sldMk cId="4179383262" sldId="1872"/>
            <ac:spMk id="3" creationId="{00000000-0000-0000-0000-000000000000}"/>
          </ac:spMkLst>
        </pc:spChg>
      </pc:sldChg>
      <pc:sldChg chg="modNotesTx">
        <pc:chgData name="Marie-Mitchell, Ariane" userId="5a71c63f-caed-4776-93e2-b7140505c260" providerId="ADAL" clId="{ED9F10F3-3EF2-4CAB-B534-9292A09628D5}" dt="2022-09-30T14:17:23.387" v="826" actId="20577"/>
        <pc:sldMkLst>
          <pc:docMk/>
          <pc:sldMk cId="1969536327" sldId="1877"/>
        </pc:sldMkLst>
      </pc:sldChg>
      <pc:sldChg chg="modSp mod modNotesTx">
        <pc:chgData name="Marie-Mitchell, Ariane" userId="5a71c63f-caed-4776-93e2-b7140505c260" providerId="ADAL" clId="{ED9F10F3-3EF2-4CAB-B534-9292A09628D5}" dt="2022-09-30T14:04:35.099" v="823" actId="20577"/>
        <pc:sldMkLst>
          <pc:docMk/>
          <pc:sldMk cId="3617670695" sldId="1927"/>
        </pc:sldMkLst>
        <pc:spChg chg="mod">
          <ac:chgData name="Marie-Mitchell, Ariane" userId="5a71c63f-caed-4776-93e2-b7140505c260" providerId="ADAL" clId="{ED9F10F3-3EF2-4CAB-B534-9292A09628D5}" dt="2022-09-30T14:04:02.354" v="801" actId="20577"/>
          <ac:spMkLst>
            <pc:docMk/>
            <pc:sldMk cId="3617670695" sldId="1927"/>
            <ac:spMk id="24" creationId="{828BF856-46B6-F317-DAB3-DE68CD6B61CF}"/>
          </ac:spMkLst>
        </pc:spChg>
      </pc:sldChg>
      <pc:sldChg chg="modNotesTx">
        <pc:chgData name="Marie-Mitchell, Ariane" userId="5a71c63f-caed-4776-93e2-b7140505c260" providerId="ADAL" clId="{ED9F10F3-3EF2-4CAB-B534-9292A09628D5}" dt="2022-09-30T14:32:53.421" v="1127" actId="20577"/>
        <pc:sldMkLst>
          <pc:docMk/>
          <pc:sldMk cId="87350281" sldId="1929"/>
        </pc:sldMkLst>
      </pc:sldChg>
      <pc:sldChg chg="ord">
        <pc:chgData name="Marie-Mitchell, Ariane" userId="5a71c63f-caed-4776-93e2-b7140505c260" providerId="ADAL" clId="{ED9F10F3-3EF2-4CAB-B534-9292A09628D5}" dt="2022-09-30T14:13:28.645" v="825"/>
        <pc:sldMkLst>
          <pc:docMk/>
          <pc:sldMk cId="3354548360" sldId="1933"/>
        </pc:sldMkLst>
      </pc:sldChg>
      <pc:sldChg chg="modNotesTx">
        <pc:chgData name="Marie-Mitchell, Ariane" userId="5a71c63f-caed-4776-93e2-b7140505c260" providerId="ADAL" clId="{ED9F10F3-3EF2-4CAB-B534-9292A09628D5}" dt="2022-09-30T15:08:36.040" v="1946" actId="20577"/>
        <pc:sldMkLst>
          <pc:docMk/>
          <pc:sldMk cId="4162421072" sldId="1941"/>
        </pc:sldMkLst>
      </pc:sldChg>
      <pc:sldChg chg="modNotesTx">
        <pc:chgData name="Marie-Mitchell, Ariane" userId="5a71c63f-caed-4776-93e2-b7140505c260" providerId="ADAL" clId="{ED9F10F3-3EF2-4CAB-B534-9292A09628D5}" dt="2022-09-30T15:10:03.134" v="1947" actId="20577"/>
        <pc:sldMkLst>
          <pc:docMk/>
          <pc:sldMk cId="3978202005" sldId="1959"/>
        </pc:sldMkLst>
      </pc:sldChg>
      <pc:sldChg chg="modNotesTx">
        <pc:chgData name="Marie-Mitchell, Ariane" userId="5a71c63f-caed-4776-93e2-b7140505c260" providerId="ADAL" clId="{ED9F10F3-3EF2-4CAB-B534-9292A09628D5}" dt="2022-09-30T13:49:01.028" v="509" actId="20577"/>
        <pc:sldMkLst>
          <pc:docMk/>
          <pc:sldMk cId="2271423970" sldId="1961"/>
        </pc:sldMkLst>
      </pc:sldChg>
      <pc:sldChg chg="modSp modNotesTx">
        <pc:chgData name="Marie-Mitchell, Ariane" userId="5a71c63f-caed-4776-93e2-b7140505c260" providerId="ADAL" clId="{ED9F10F3-3EF2-4CAB-B534-9292A09628D5}" dt="2022-09-30T15:04:33.512" v="1923" actId="20577"/>
        <pc:sldMkLst>
          <pc:docMk/>
          <pc:sldMk cId="3130706746" sldId="1963"/>
        </pc:sldMkLst>
        <pc:spChg chg="mod">
          <ac:chgData name="Marie-Mitchell, Ariane" userId="5a71c63f-caed-4776-93e2-b7140505c260" providerId="ADAL" clId="{ED9F10F3-3EF2-4CAB-B534-9292A09628D5}" dt="2022-09-30T14:59:34.162" v="1681" actId="20577"/>
          <ac:spMkLst>
            <pc:docMk/>
            <pc:sldMk cId="3130706746" sldId="1963"/>
            <ac:spMk id="3" creationId="{3CD7C572-8E6F-76AC-43B4-345E995B9BD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423863" y="704850"/>
            <a:ext cx="6256337"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710248" y="4459526"/>
            <a:ext cx="5681979" cy="4224814"/>
          </a:xfrm>
          <a:prstGeom prst="rect">
            <a:avLst/>
          </a:prstGeom>
          <a:noFill/>
          <a:ln>
            <a:noFill/>
          </a:ln>
        </p:spPr>
        <p:txBody>
          <a:bodyPr lIns="94213" tIns="94213" rIns="94213" bIns="94213"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dirty="0"/>
          </a:p>
        </p:txBody>
      </p:sp>
    </p:spTree>
    <p:extLst>
      <p:ext uri="{BB962C8B-B14F-4D97-AF65-F5344CB8AC3E}">
        <p14:creationId xmlns:p14="http://schemas.microsoft.com/office/powerpoint/2010/main" val="282038397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C6CA3-C7D0-474A-A979-8D961048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806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9888" y="717550"/>
            <a:ext cx="6362700" cy="3578225"/>
          </a:xfrm>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sz="1100" i="1" dirty="0"/>
              <a:t>This is what can happen with ACEs</a:t>
            </a:r>
          </a:p>
          <a:p>
            <a:pPr marL="176679" indent="-176679">
              <a:buFont typeface="Arial" panose="020B0604020202020204" pitchFamily="34" charset="0"/>
              <a:buChar char="•"/>
            </a:pPr>
            <a:r>
              <a:rPr lang="en-US" sz="1100" i="1" dirty="0"/>
              <a:t>The ACE study defined ACEs as experiences of child abuse and neglect or household dysfunction that occurred prior to the age of 18.  Child abuse included physical, emotional or sexual abuse.  Neglect included physical and emotional.  Household dysfunction included mental illness, domestic violence, divorce or separation of parents, incarceration and substance abuse.  </a:t>
            </a:r>
          </a:p>
          <a:p>
            <a:pPr marL="176679" indent="-176679">
              <a:buFont typeface="Arial" panose="020B0604020202020204" pitchFamily="34" charset="0"/>
              <a:buChar char="•"/>
            </a:pPr>
            <a:r>
              <a:rPr lang="en-US" sz="1100" i="1" dirty="0"/>
              <a:t>Notice that all of these experiences directly affect the home environment and parent-child relationships so can be called </a:t>
            </a:r>
            <a:r>
              <a:rPr lang="en-US" sz="1100" b="1" i="1" dirty="0"/>
              <a:t>family-level risk factors</a:t>
            </a:r>
            <a:r>
              <a:rPr lang="en-US" sz="1100" i="1" dirty="0"/>
              <a:t>. </a:t>
            </a:r>
          </a:p>
          <a:p>
            <a:pPr marL="176679" marR="0" lvl="0" indent="-176679"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i="1" dirty="0"/>
              <a:t>Many people, in fact, most people (65%) have experienced one or more ACEs</a:t>
            </a:r>
          </a:p>
        </p:txBody>
      </p:sp>
    </p:spTree>
    <p:extLst>
      <p:ext uri="{BB962C8B-B14F-4D97-AF65-F5344CB8AC3E}">
        <p14:creationId xmlns:p14="http://schemas.microsoft.com/office/powerpoint/2010/main" val="2745382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defTabSz="942289">
              <a:buFont typeface="Arial" panose="020B0604020202020204" pitchFamily="34" charset="0"/>
              <a:buChar char="•"/>
              <a:defRPr/>
            </a:pPr>
            <a:r>
              <a:rPr lang="en-US" i="1" dirty="0"/>
              <a:t>Over time and without protective factors, ACEs can result in health problems, school problems, and other challenges</a:t>
            </a:r>
          </a:p>
          <a:p>
            <a:pPr marL="176679" indent="-176679" defTabSz="942289">
              <a:buFont typeface="Arial" panose="020B0604020202020204" pitchFamily="34" charset="0"/>
              <a:buChar char="•"/>
              <a:defRPr/>
            </a:pPr>
            <a:r>
              <a:rPr lang="en-US" i="1" dirty="0"/>
              <a:t>For example, ACEs increase risk of mental health problems like depression, alcoholism and drug abuse</a:t>
            </a:r>
          </a:p>
          <a:p>
            <a:pPr marL="176679" indent="-176679" defTabSz="942289">
              <a:buFont typeface="Arial" panose="020B0604020202020204" pitchFamily="34" charset="0"/>
              <a:buChar char="•"/>
              <a:defRPr/>
            </a:pPr>
            <a:r>
              <a:rPr lang="en-US" i="1" dirty="0"/>
              <a:t>ACEs also increase risk of medical problems like heart disease, cancer and obesity</a:t>
            </a:r>
          </a:p>
          <a:p>
            <a:pPr marL="176679" indent="-176679" defTabSz="942289">
              <a:buFont typeface="Arial" panose="020B0604020202020204" pitchFamily="34" charset="0"/>
              <a:buChar char="•"/>
              <a:defRPr/>
            </a:pPr>
            <a:r>
              <a:rPr lang="en-US" i="1" dirty="0"/>
              <a:t>And ACEs increase risk of social problems like school failure, being arrested, and being homeless</a:t>
            </a:r>
          </a:p>
          <a:p>
            <a:pPr marL="176679" indent="-176679" defTabSz="942289">
              <a:buFont typeface="Arial" panose="020B0604020202020204" pitchFamily="34" charset="0"/>
              <a:buChar char="•"/>
              <a:defRPr/>
            </a:pPr>
            <a:r>
              <a:rPr lang="en-US" i="1" dirty="0"/>
              <a:t>The more ACEs someone experienced, the higher the risk of these problems</a:t>
            </a:r>
          </a:p>
          <a:p>
            <a:pPr marL="176679" indent="-176679" defTabSz="942289">
              <a:buFont typeface="Arial" panose="020B0604020202020204" pitchFamily="34" charset="0"/>
              <a:buChar char="•"/>
              <a:defRPr/>
            </a:pPr>
            <a:r>
              <a:rPr lang="en-US" i="1" dirty="0"/>
              <a:t>Note- based upon studies of groups that compared group means</a:t>
            </a:r>
          </a:p>
          <a:p>
            <a:pPr marL="176679" indent="-176679">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6B2ADD-D5F7-4445-BF00-5EE1D77909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744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6337" cy="3519488"/>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These are common problems seen in pediatric practice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What do they have in common? ACEs increase the likelihood of all of these problems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If you don’t ask about ACEs, you may not know about the influence of ACEs on these problems, and so you may miss an opportunity to address psychosocial factors that matter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254369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The research on ACEs tells us that what happens at home matters for child health and development, as well as future adult health</a:t>
            </a:r>
          </a:p>
          <a:p>
            <a:pPr marL="171450" indent="-171450">
              <a:buFont typeface="Arial" panose="020B0604020202020204" pitchFamily="34" charset="0"/>
              <a:buChar char="•"/>
            </a:pPr>
            <a:r>
              <a:rPr lang="en-US" i="1" dirty="0"/>
              <a:t>The critical question is- what type of relationships does this child have at home- Safe Stable Nurturing or Unsafe Unstable Unsupportive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C6CA3-C7D0-474A-A979-8D961048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78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This slide dramatically illustrates the potential influence of ACEs on our biology</a:t>
            </a:r>
          </a:p>
          <a:p>
            <a:pPr marL="171450" indent="-171450">
              <a:buFont typeface="Arial" panose="020B0604020202020204" pitchFamily="34" charset="0"/>
              <a:buChar char="•"/>
            </a:pPr>
            <a:r>
              <a:rPr lang="en-US" i="1" dirty="0"/>
              <a:t>The picture on the left shows that the first 2 years of life are critical to developing synapses in the brain, connections that are critical to our ability to understand and respond to the world</a:t>
            </a:r>
          </a:p>
          <a:p>
            <a:pPr marL="171450" indent="-171450">
              <a:buFont typeface="Arial" panose="020B0604020202020204" pitchFamily="34" charset="0"/>
              <a:buChar char="•"/>
            </a:pPr>
            <a:r>
              <a:rPr lang="en-US" i="1" dirty="0"/>
              <a:t>On the right are PET scans of two 2-year old children. The child on the left came from a safe, stable and nurturing home environment. The child on the right was maltreated and brought to a </a:t>
            </a:r>
            <a:r>
              <a:rPr lang="en-US" i="1" dirty="0" err="1"/>
              <a:t>Romainian</a:t>
            </a:r>
            <a:r>
              <a:rPr lang="en-US" i="1" dirty="0"/>
              <a:t> orphanage</a:t>
            </a: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689C6CA3-C7D0-474A-A979-8D9610485C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965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We also showed in our research that the influence of ACEs on the stress response is not just theoretical, but actually measurable</a:t>
            </a:r>
          </a:p>
          <a:p>
            <a:pPr marL="171450" indent="-171450">
              <a:buFont typeface="Arial" panose="020B0604020202020204" pitchFamily="34" charset="0"/>
              <a:buChar char="•"/>
            </a:pPr>
            <a:r>
              <a:rPr lang="en-US" i="1" dirty="0"/>
              <a:t>The group of children with higher parent-reported ACE scores also had higher activation of the immune system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C6CA3-C7D0-474A-A979-8D961048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570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515" indent="-180515">
              <a:buFont typeface="Arial" panose="020B0604020202020204" pitchFamily="34" charset="0"/>
              <a:buChar char="•"/>
            </a:pPr>
            <a:r>
              <a:rPr lang="en-US" altLang="en-US" b="0" i="1" u="none" dirty="0">
                <a:ea typeface="ＭＳ Ｐゴシック" pitchFamily="-102" charset="-128"/>
              </a:rPr>
              <a:t>But remember, I said at the beginning adversity is not destiny</a:t>
            </a:r>
          </a:p>
          <a:p>
            <a:pPr marL="180515" indent="-180515">
              <a:buFont typeface="Arial" panose="020B0604020202020204" pitchFamily="34" charset="0"/>
              <a:buChar char="•"/>
            </a:pPr>
            <a:r>
              <a:rPr lang="en-US" altLang="en-US" b="0" i="1" u="none" dirty="0">
                <a:ea typeface="ＭＳ Ｐゴシック" pitchFamily="-102" charset="-128"/>
              </a:rPr>
              <a:t>The type of stress response that occurs depends not only on the type of stressor, but also on the presence or absence of resources like protective relationships</a:t>
            </a:r>
          </a:p>
          <a:p>
            <a:pPr marL="180515" indent="-180515">
              <a:buFont typeface="Arial" panose="020B0604020202020204" pitchFamily="34" charset="0"/>
              <a:buChar char="•"/>
            </a:pPr>
            <a:r>
              <a:rPr lang="en-US" altLang="en-US" b="0" i="1" u="none" dirty="0">
                <a:ea typeface="ＭＳ Ｐゴシック" pitchFamily="-102" charset="-128"/>
              </a:rPr>
              <a:t>In other words, </a:t>
            </a:r>
            <a:r>
              <a:rPr lang="en-US" altLang="en-US" b="1" i="1" u="none" dirty="0">
                <a:ea typeface="ＭＳ Ｐゴシック" pitchFamily="-102" charset="-128"/>
              </a:rPr>
              <a:t>chronic stress and trauma do not have to result in poor outcomes</a:t>
            </a:r>
            <a:r>
              <a:rPr lang="en-US" altLang="en-US" b="0" i="1" u="none" dirty="0">
                <a:ea typeface="ＭＳ Ｐゴシック" pitchFamily="-102" charset="-128"/>
              </a:rPr>
              <a:t>.  Friends and family members, health care professionals and other professionals in human service roles, all have opportunities to prevent the negative effects of adversity</a:t>
            </a: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E85D7B62-ECCD-4457-89AB-72B3BB070D1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tl val="0"/>
              </a:rPr>
              <a:pPr marL="0" marR="0" lvl="0" indent="0" algn="r" defTabSz="942289"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tl val="0"/>
            </a:endParaRPr>
          </a:p>
        </p:txBody>
      </p:sp>
    </p:spTree>
    <p:extLst>
      <p:ext uri="{BB962C8B-B14F-4D97-AF65-F5344CB8AC3E}">
        <p14:creationId xmlns:p14="http://schemas.microsoft.com/office/powerpoint/2010/main" val="1615519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C6CA3-C7D0-474A-A979-8D961048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285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Let’s start with a case</a:t>
            </a:r>
          </a:p>
          <a:p>
            <a:pPr marL="171450" indent="-171450">
              <a:buFont typeface="Arial" panose="020B0604020202020204" pitchFamily="34" charset="0"/>
              <a:buChar char="•"/>
            </a:pPr>
            <a:r>
              <a:rPr lang="en-US" i="1" dirty="0"/>
              <a:t>Are there ACEs? Yes- single parent, possible maternal mental health problems, verbal abuse/hostile relationship</a:t>
            </a:r>
          </a:p>
          <a:p>
            <a:pPr marL="171450" indent="-171450">
              <a:buFont typeface="Arial" panose="020B0604020202020204" pitchFamily="34" charset="0"/>
              <a:buChar char="•"/>
            </a:pPr>
            <a:r>
              <a:rPr lang="en-US" i="1" dirty="0"/>
              <a:t>What will help? Will discuss next</a:t>
            </a:r>
          </a:p>
        </p:txBody>
      </p:sp>
    </p:spTree>
    <p:extLst>
      <p:ext uri="{BB962C8B-B14F-4D97-AF65-F5344CB8AC3E}">
        <p14:creationId xmlns:p14="http://schemas.microsoft.com/office/powerpoint/2010/main" val="2947791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i="1" dirty="0"/>
              <a:t>The key to understanding resilience is learning to shift our perspective</a:t>
            </a:r>
          </a:p>
          <a:p>
            <a:pPr marL="176679" indent="-176679">
              <a:buFont typeface="Arial" panose="020B0604020202020204" pitchFamily="34" charset="0"/>
              <a:buChar char="•"/>
            </a:pPr>
            <a:r>
              <a:rPr lang="en-US" i="1" dirty="0"/>
              <a:t>In a biomedical model of pediatrics, we focus on the child and come up with a differential diagnosis of what’s wrong with the child</a:t>
            </a:r>
          </a:p>
          <a:p>
            <a:pPr marL="176679" indent="-176679">
              <a:buFont typeface="Arial" panose="020B0604020202020204" pitchFamily="34" charset="0"/>
              <a:buChar char="•"/>
            </a:pPr>
            <a:r>
              <a:rPr lang="en-US" i="1" dirty="0"/>
              <a:t>This is also how Alice’s mother is thinking. Alice misbehaves and her mother thinks there is something wrong with Alice and that she needs to discipline her</a:t>
            </a:r>
          </a:p>
          <a:p>
            <a:pPr marL="176679" indent="-176679">
              <a:buFont typeface="Arial" panose="020B0604020202020204" pitchFamily="34" charset="0"/>
              <a:buChar char="•"/>
            </a:pPr>
            <a:r>
              <a:rPr lang="en-US" i="1" dirty="0"/>
              <a:t>But when we recognize the importance of relationships on health and well-being, we shift our thinking from blaming people for things that may have been out of their control, to understanding what was influencing them.</a:t>
            </a:r>
          </a:p>
          <a:p>
            <a:pPr marL="176679" indent="-176679">
              <a:buFont typeface="Arial" panose="020B0604020202020204" pitchFamily="34" charset="0"/>
              <a:buChar char="•"/>
            </a:pPr>
            <a:r>
              <a:rPr lang="en-US" i="1" dirty="0"/>
              <a:t>This shift in thinking helps to promote understanding which leads to us to feeling empathy and acting compassionately</a:t>
            </a:r>
          </a:p>
          <a:p>
            <a:pPr marL="176679" indent="-176679">
              <a:buFont typeface="Arial" panose="020B0604020202020204" pitchFamily="34" charset="0"/>
              <a:buChar char="•"/>
            </a:pPr>
            <a:r>
              <a:rPr lang="en-US" i="1" dirty="0"/>
              <a:t>This shift in thinking also focuses us on ways to help and promote strengths</a:t>
            </a:r>
          </a:p>
          <a:p>
            <a:pPr marL="176679" indent="-176679">
              <a:buFont typeface="Arial" panose="020B0604020202020204" pitchFamily="34" charset="0"/>
              <a:buChar char="•"/>
            </a:pPr>
            <a:r>
              <a:rPr lang="en-US" i="1" dirty="0"/>
              <a:t>MIND BLOWN- Think about Jacob- what if throughout our system there was a shift in perspective…would we have found a way to help him heal from his early life trauma rather than adding to the trauma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C6CA3-C7D0-474A-A979-8D961048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500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4850"/>
            <a:ext cx="6261100" cy="3521075"/>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i="1" dirty="0"/>
              <a:t>Need for tailored well-child care</a:t>
            </a:r>
          </a:p>
          <a:p>
            <a:pPr marL="342900" indent="-342900">
              <a:buFont typeface="Arial" panose="020B0604020202020204" pitchFamily="34" charset="0"/>
              <a:buChar char="•"/>
            </a:pPr>
            <a:r>
              <a:rPr lang="en-US" sz="2000" i="1" dirty="0"/>
              <a:t>3 opportunities for prevention – there must be something we can do</a:t>
            </a:r>
          </a:p>
        </p:txBody>
      </p:sp>
    </p:spTree>
    <p:extLst>
      <p:ext uri="{BB962C8B-B14F-4D97-AF65-F5344CB8AC3E}">
        <p14:creationId xmlns:p14="http://schemas.microsoft.com/office/powerpoint/2010/main" val="3856791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i="1" dirty="0"/>
              <a:t>What helps in general is not a mystery. There is a robust literature on what promotes resilience in individuals</a:t>
            </a:r>
          </a:p>
          <a:p>
            <a:pPr marL="176679" indent="-176679">
              <a:buFont typeface="Arial" panose="020B0604020202020204" pitchFamily="34" charset="0"/>
              <a:buChar char="•"/>
            </a:pPr>
            <a:r>
              <a:rPr lang="en-US" i="1" dirty="0"/>
              <a:t>Protectives factors that help overcome adversity and support resilience include meeting basic family needs starting with safety, supporting resilience for caregivers starting with self-care, creating stable and nurturing relationships so children form secure attachments to their caregivers, learning about parenting and social-emotional development, and last but not least, building social connections for the whole family</a:t>
            </a:r>
          </a:p>
          <a:p>
            <a:pPr marL="176679" indent="-176679">
              <a:buFont typeface="Arial" panose="020B0604020202020204" pitchFamily="34" charset="0"/>
              <a:buChar char="•"/>
            </a:pPr>
            <a:r>
              <a:rPr lang="en-US" i="1" dirty="0"/>
              <a:t>Overlap with PCEs in bold – growing literature on this topic, mostly in adults to date, but is not surprising that measuring protective factors helps with prediction</a:t>
            </a:r>
          </a:p>
          <a:p>
            <a:pPr marL="176679" indent="-176679">
              <a:buFont typeface="Arial" panose="020B0604020202020204" pitchFamily="34" charset="0"/>
              <a:buChar char="•"/>
            </a:pPr>
            <a:r>
              <a:rPr lang="en-US" i="1" dirty="0"/>
              <a:t>Let’s talk about these 5 protective factors in a little more detail</a:t>
            </a:r>
          </a:p>
          <a:p>
            <a:pPr marL="176679" indent="-176679">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576B2ADD-D5F7-4445-BF00-5EE1D77909E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504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i="1" dirty="0"/>
              <a:t>One of the most important things you can say to parents such as Alice’s mom, who are often busy putting everyone else’s needs ahead of their own, is that their own self-care matters</a:t>
            </a:r>
          </a:p>
          <a:p>
            <a:pPr marL="176679" indent="-176679">
              <a:buFont typeface="Arial" panose="020B0604020202020204" pitchFamily="34" charset="0"/>
              <a:buChar char="•"/>
            </a:pPr>
            <a:r>
              <a:rPr lang="en-US" i="1" dirty="0"/>
              <a:t>Parent self-care also includes monitoring and regulating your own stress.  </a:t>
            </a:r>
          </a:p>
          <a:p>
            <a:pPr marL="176679" indent="-176679">
              <a:buFont typeface="Arial" panose="020B0604020202020204" pitchFamily="34" charset="0"/>
              <a:buChar char="•"/>
            </a:pPr>
            <a:r>
              <a:rPr lang="en-US" i="1" dirty="0"/>
              <a:t>This is especially important because children have strong mirror neurons, meaning their brains are constantly noticing how you feel and reciprocating that feeling. If you are feeling angry they feel angry, if you are feeling sad they feel sad, and so on.  </a:t>
            </a:r>
            <a:endParaRPr lang="en-US" dirty="0"/>
          </a:p>
          <a:p>
            <a:pPr marL="176679" indent="-176679">
              <a:buFont typeface="Arial" panose="020B0604020202020204" pitchFamily="34" charset="0"/>
              <a:buChar char="•"/>
            </a:pPr>
            <a:r>
              <a:rPr lang="en-US" i="1" dirty="0"/>
              <a:t>So taking care of yourself is key to healthy parenting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576B2ADD-D5F7-4445-BF00-5EE1D77909E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134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1" kern="1200" dirty="0">
                <a:solidFill>
                  <a:schemeClr val="tx1"/>
                </a:solidFill>
                <a:effectLst/>
                <a:latin typeface="+mn-lt"/>
                <a:ea typeface="+mn-ea"/>
                <a:cs typeface="+mn-cs"/>
              </a:rPr>
              <a:t>Creating a safe place for children to grow and thrive starts with physical safety, like taking precautions to prevent injuries, but is about more than physical safety.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1" kern="1200" dirty="0">
                <a:solidFill>
                  <a:schemeClr val="tx1"/>
                </a:solidFill>
                <a:effectLst/>
                <a:latin typeface="+mn-lt"/>
                <a:ea typeface="+mn-ea"/>
                <a:cs typeface="+mn-cs"/>
              </a:rPr>
              <a:t>We also want to create spaces that are psychologically or emotionally safe for children, meaning that they feel like they can say what they are thinking or feeling, that they have choices, and that they can learn from their mistakes without being afraid of the consequences.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1" kern="1200" dirty="0">
                <a:solidFill>
                  <a:schemeClr val="tx1"/>
                </a:solidFill>
                <a:effectLst/>
                <a:latin typeface="+mn-lt"/>
                <a:ea typeface="+mn-ea"/>
                <a:cs typeface="+mn-cs"/>
              </a:rPr>
              <a:t>A sense of safety is also created by establishing predictable routines</a:t>
            </a:r>
            <a:endParaRPr lang="en-US" sz="11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i="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325489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735013"/>
            <a:ext cx="6553200" cy="3686175"/>
          </a:xfrm>
        </p:spPr>
      </p:sp>
      <p:sp>
        <p:nvSpPr>
          <p:cNvPr id="3" name="Notes Placeholder 2"/>
          <p:cNvSpPr>
            <a:spLocks noGrp="1"/>
          </p:cNvSpPr>
          <p:nvPr>
            <p:ph type="body" idx="1"/>
          </p:nvPr>
        </p:nvSpPr>
        <p:spPr/>
        <p:txBody>
          <a:bodyPr/>
          <a:lstStyle/>
          <a:p>
            <a:pPr marL="176679" indent="-176679" defTabSz="471144">
              <a:buFont typeface="Arial" panose="020B0604020202020204" pitchFamily="34" charset="0"/>
              <a:buChar char="•"/>
              <a:defRPr/>
            </a:pPr>
            <a:r>
              <a:rPr lang="en-US" i="1" dirty="0"/>
              <a:t>Third protective factor is creating safe, stable and nurturing relationships </a:t>
            </a:r>
          </a:p>
          <a:p>
            <a:pPr marL="176679" indent="-176679" defTabSz="471144">
              <a:buFont typeface="Arial" panose="020B0604020202020204" pitchFamily="34" charset="0"/>
              <a:buChar char="•"/>
              <a:defRPr/>
            </a:pPr>
            <a:r>
              <a:rPr lang="en-US" i="1" dirty="0"/>
              <a:t>All of the evidence-based parenting curriculums that have been shown to improve child behavior and long-term outcomes focus on these key foundations to building healthy relationships</a:t>
            </a:r>
          </a:p>
          <a:p>
            <a:pPr marL="176679" indent="-176679" defTabSz="471144">
              <a:buFont typeface="Arial" panose="020B0604020202020204" pitchFamily="34" charset="0"/>
              <a:buChar char="•"/>
              <a:defRPr/>
            </a:pPr>
            <a:r>
              <a:rPr lang="en-US" i="1" dirty="0"/>
              <a:t>Sometimes this will mean helping a biological parent learn to support their child</a:t>
            </a:r>
          </a:p>
          <a:p>
            <a:pPr marL="176679" indent="-176679" defTabSz="471144">
              <a:buFont typeface="Arial" panose="020B0604020202020204" pitchFamily="34" charset="0"/>
              <a:buChar char="•"/>
              <a:defRPr/>
            </a:pPr>
            <a:r>
              <a:rPr lang="en-US" i="1" dirty="0"/>
              <a:t>Other times it will mean helping that child to find other sources of support, such as from a grandparent, foster parent, or teacher</a:t>
            </a:r>
          </a:p>
          <a:p>
            <a:pPr marL="176679" indent="-176679" defTabSz="471144">
              <a:buFont typeface="Arial" panose="020B0604020202020204" pitchFamily="34" charset="0"/>
              <a:buChar char="•"/>
              <a:defRPr/>
            </a:pPr>
            <a:endParaRPr lang="en-US" i="1" dirty="0"/>
          </a:p>
          <a:p>
            <a:pPr marL="171450" indent="-171450">
              <a:buFont typeface="Arial" panose="020B0604020202020204" pitchFamily="34" charset="0"/>
              <a:buChar char="•"/>
            </a:pPr>
            <a:r>
              <a:rPr lang="en-US" i="1" dirty="0"/>
              <a:t>When you see dysfunctional relationships, such as in the case of Alice and her mother, the few words and resources that you can give at a pediatric visit are not enough</a:t>
            </a:r>
          </a:p>
          <a:p>
            <a:pPr marL="171450" indent="-171450">
              <a:buFont typeface="Arial" panose="020B0604020202020204" pitchFamily="34" charset="0"/>
              <a:buChar char="•"/>
            </a:pPr>
            <a:r>
              <a:rPr lang="en-US" i="1" dirty="0"/>
              <a:t>Question is whether you can convince Alice’s mother of importance of seeking mental health support</a:t>
            </a:r>
          </a:p>
          <a:p>
            <a:pPr marL="176679" indent="-176679" defTabSz="471144">
              <a:buFont typeface="Arial" panose="020B0604020202020204" pitchFamily="34" charset="0"/>
              <a:buChar char="•"/>
              <a:defRPr/>
            </a:pPr>
            <a:endParaRPr lang="en-US" i="1" dirty="0"/>
          </a:p>
        </p:txBody>
      </p:sp>
      <p:sp>
        <p:nvSpPr>
          <p:cNvPr id="4" name="Header Placeholder 3"/>
          <p:cNvSpPr>
            <a:spLocks noGrp="1"/>
          </p:cNvSpPr>
          <p:nvPr>
            <p:ph type="hdr" sz="quarter" idx="10"/>
          </p:nvPr>
        </p:nvSpPr>
        <p:spPr/>
        <p:txBody>
          <a:bodyPr/>
          <a:lstStyle/>
          <a:p>
            <a:pPr marL="0" marR="0" lvl="0" indent="0" algn="l" defTabSz="92812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S PGothic" pitchFamily="34" charset="-128"/>
                <a:cs typeface="Arial"/>
                <a:sym typeface="Arial"/>
                <a:rtl val="0"/>
              </a:rPr>
              <a:t>Dorado, J., &amp; Epstein, K. (2015), ISTSS Annual Meeting</a:t>
            </a:r>
          </a:p>
        </p:txBody>
      </p:sp>
      <p:sp>
        <p:nvSpPr>
          <p:cNvPr id="5" name="Date Placeholder 4"/>
          <p:cNvSpPr>
            <a:spLocks noGrp="1"/>
          </p:cNvSpPr>
          <p:nvPr>
            <p:ph type="dt" idx="11"/>
          </p:nvPr>
        </p:nvSpPr>
        <p:spPr/>
        <p:txBody>
          <a:bodyPr/>
          <a:lstStyle/>
          <a:p>
            <a:pPr marL="0" marR="0" lvl="0" indent="0" algn="r" defTabSz="92812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S PGothic" pitchFamily="34" charset="-128"/>
                <a:cs typeface="Arial"/>
                <a:sym typeface="Arial"/>
                <a:rtl val="0"/>
              </a:rPr>
              <a:t>11/5/2015</a:t>
            </a:r>
          </a:p>
        </p:txBody>
      </p:sp>
      <p:sp>
        <p:nvSpPr>
          <p:cNvPr id="6" name="Footer Placeholder 5"/>
          <p:cNvSpPr>
            <a:spLocks noGrp="1"/>
          </p:cNvSpPr>
          <p:nvPr>
            <p:ph type="ftr" sz="quarter" idx="12"/>
          </p:nvPr>
        </p:nvSpPr>
        <p:spPr/>
        <p:txBody>
          <a:bodyPr/>
          <a:lstStyle/>
          <a:p>
            <a:pPr marL="0" marR="0" lvl="0" indent="0" algn="l" defTabSz="92812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S PGothic" pitchFamily="34" charset="-128"/>
                <a:cs typeface="Arial"/>
                <a:sym typeface="Arial"/>
                <a:rtl val="0"/>
              </a:rPr>
              <a:t>Plasee do not use or distribute without express permission from authors</a:t>
            </a:r>
          </a:p>
        </p:txBody>
      </p:sp>
      <p:sp>
        <p:nvSpPr>
          <p:cNvPr id="7" name="Slide Number Placeholder 6"/>
          <p:cNvSpPr>
            <a:spLocks noGrp="1"/>
          </p:cNvSpPr>
          <p:nvPr>
            <p:ph type="sldNum" sz="quarter" idx="13"/>
          </p:nvPr>
        </p:nvSpPr>
        <p:spPr/>
        <p:txBody>
          <a:bodyPr/>
          <a:lstStyle/>
          <a:p>
            <a:pPr marL="0" marR="0" lvl="0" indent="0" algn="r" defTabSz="928128" rtl="0" eaLnBrk="1" fontAlgn="auto" latinLnBrk="0" hangingPunct="1">
              <a:lnSpc>
                <a:spcPct val="100000"/>
              </a:lnSpc>
              <a:spcBef>
                <a:spcPts val="0"/>
              </a:spcBef>
              <a:spcAft>
                <a:spcPts val="0"/>
              </a:spcAft>
              <a:buClrTx/>
              <a:buSzTx/>
              <a:buFontTx/>
              <a:buNone/>
              <a:tabLst/>
              <a:defRPr/>
            </a:pPr>
            <a:fld id="{598EFB08-A897-4EE9-BAE0-E7E0DB517FC3}" type="slidenum">
              <a:rPr kumimoji="0" lang="en-US" altLang="en-US" sz="1200" b="0" i="0" u="none" strike="noStrike" kern="1200" cap="none" spc="0" normalizeH="0" baseline="0" noProof="0">
                <a:ln>
                  <a:noFill/>
                </a:ln>
                <a:solidFill>
                  <a:prstClr val="black"/>
                </a:solidFill>
                <a:effectLst/>
                <a:uLnTx/>
                <a:uFillTx/>
                <a:latin typeface="Calibri"/>
                <a:ea typeface="ＭＳ Ｐゴシック" pitchFamily="-102" charset="-128"/>
                <a:cs typeface="Arial"/>
                <a:sym typeface="Arial"/>
                <a:rtl val="0"/>
              </a:rPr>
              <a:pPr marL="0" marR="0" lvl="0" indent="0" algn="r" defTabSz="928128"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a:ea typeface="ＭＳ Ｐゴシック" pitchFamily="-102" charset="-128"/>
              <a:cs typeface="Arial"/>
              <a:sym typeface="Arial"/>
              <a:rtl val="0"/>
            </a:endParaRPr>
          </a:p>
        </p:txBody>
      </p:sp>
    </p:spTree>
    <p:extLst>
      <p:ext uri="{BB962C8B-B14F-4D97-AF65-F5344CB8AC3E}">
        <p14:creationId xmlns:p14="http://schemas.microsoft.com/office/powerpoint/2010/main" val="3074259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Or to participate in a family class like one of the ones shown here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There are also self-help resources like website and book</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But participation in family class is ideal</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But like smoking cessation- more someone hears recommendation to quit</a:t>
            </a:r>
          </a:p>
          <a:p>
            <a:endParaRPr lang="en-US" dirty="0"/>
          </a:p>
        </p:txBody>
      </p:sp>
    </p:spTree>
    <p:extLst>
      <p:ext uri="{BB962C8B-B14F-4D97-AF65-F5344CB8AC3E}">
        <p14:creationId xmlns:p14="http://schemas.microsoft.com/office/powerpoint/2010/main" val="367407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Last but not least, building social connections</a:t>
            </a:r>
          </a:p>
          <a:p>
            <a:pPr marL="171450" indent="-171450">
              <a:buFont typeface="Arial" panose="020B0604020202020204" pitchFamily="34" charset="0"/>
              <a:buChar char="•"/>
            </a:pPr>
            <a:r>
              <a:rPr lang="en-US" i="1" dirty="0"/>
              <a:t>Social isolation is most common deficit that I see in families with ACEs</a:t>
            </a:r>
          </a:p>
          <a:p>
            <a:pPr marL="171450" indent="-171450">
              <a:buFont typeface="Arial" panose="020B0604020202020204" pitchFamily="34" charset="0"/>
              <a:buChar char="•"/>
            </a:pPr>
            <a:r>
              <a:rPr lang="en-US" i="1" dirty="0"/>
              <a:t>Encouraging caregiver and child to prioritize connecting to a community is important- if not family then through school, sports, arts, spiritual</a:t>
            </a:r>
          </a:p>
        </p:txBody>
      </p:sp>
    </p:spTree>
    <p:extLst>
      <p:ext uri="{BB962C8B-B14F-4D97-AF65-F5344CB8AC3E}">
        <p14:creationId xmlns:p14="http://schemas.microsoft.com/office/powerpoint/2010/main" val="12454618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A lot know about ACEs and Resilience, but how translate into practice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C6CA3-C7D0-474A-A979-8D961048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719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In the story of my life, started with my internship.  Patient who preferred to sit on my knee rather than mother’s</a:t>
            </a:r>
          </a:p>
          <a:p>
            <a:pPr marL="171450" indent="-171450">
              <a:buFont typeface="Arial" panose="020B0604020202020204" pitchFamily="34" charset="0"/>
              <a:buChar char="•"/>
            </a:pPr>
            <a:r>
              <a:rPr lang="en-US" i="1" dirty="0"/>
              <a:t>(animation) read the ACE study thought occurred to me, can we prevent poor outcomes?</a:t>
            </a:r>
          </a:p>
          <a:p>
            <a:pPr marL="171450" indent="-171450">
              <a:buFont typeface="Arial" panose="020B0604020202020204" pitchFamily="34" charset="0"/>
              <a:buChar char="•"/>
            </a:pPr>
            <a:r>
              <a:rPr lang="en-US" i="1" dirty="0"/>
              <a:t>(animation) first research paper on topic</a:t>
            </a:r>
          </a:p>
        </p:txBody>
      </p:sp>
    </p:spTree>
    <p:extLst>
      <p:ext uri="{BB962C8B-B14F-4D97-AF65-F5344CB8AC3E}">
        <p14:creationId xmlns:p14="http://schemas.microsoft.com/office/powerpoint/2010/main" val="969651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6337" cy="3519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i="1" dirty="0">
                <a:latin typeface="Arial" panose="020B0604020202020204" pitchFamily="34" charset="0"/>
              </a:rPr>
              <a:t>This is what the USPSTF calls an analytic framework, and it’s used to evaluate whether there is sufficient evidence for screening in clinical practice</a:t>
            </a:r>
          </a:p>
          <a:p>
            <a:pPr marL="171450" indent="-171450">
              <a:buFont typeface="Arial" panose="020B0604020202020204" pitchFamily="34" charset="0"/>
              <a:buChar char="•"/>
            </a:pPr>
            <a:r>
              <a:rPr lang="en-US" altLang="en-US" i="1" dirty="0">
                <a:latin typeface="Arial" panose="020B0604020202020204" pitchFamily="34" charset="0"/>
              </a:rPr>
              <a:t>Now note what we are screening for. Goal is not to identify ACEs, but to identify toxic stress.  </a:t>
            </a:r>
          </a:p>
          <a:p>
            <a:pPr marL="628650" lvl="1" indent="-171450">
              <a:buFont typeface="Arial" panose="020B0604020202020204" pitchFamily="34" charset="0"/>
              <a:buChar char="•"/>
            </a:pPr>
            <a:r>
              <a:rPr lang="en-US" altLang="en-US" i="1" dirty="0">
                <a:latin typeface="Arial" panose="020B0604020202020204" pitchFamily="34" charset="0"/>
              </a:rPr>
              <a:t>Growing literature that higher ACE scores associated with biomarkers of toxic stress, our recent study. But how best to measure “toxic stress” is a research topic.  Put that important question aside</a:t>
            </a:r>
          </a:p>
          <a:p>
            <a:pPr marL="171450" indent="-171450">
              <a:buFont typeface="Arial" panose="020B0604020202020204" pitchFamily="34" charset="0"/>
              <a:buChar char="•"/>
            </a:pPr>
            <a:r>
              <a:rPr lang="en-US" altLang="en-US" i="1" dirty="0">
                <a:latin typeface="Arial" panose="020B0604020202020204" pitchFamily="34" charset="0"/>
              </a:rPr>
              <a:t>The basic questions to examine the evidence behind screening are: </a:t>
            </a:r>
          </a:p>
          <a:p>
            <a:pPr marL="228600" indent="-228600">
              <a:buAutoNum type="arabicParenR"/>
            </a:pPr>
            <a:r>
              <a:rPr lang="en-US" i="1" dirty="0">
                <a:latin typeface="Arial" panose="020B0604020202020204" pitchFamily="34" charset="0"/>
              </a:rPr>
              <a:t>Do </a:t>
            </a:r>
            <a:r>
              <a:rPr lang="en-US" i="1" dirty="0"/>
              <a:t>we have valid tools for screening?</a:t>
            </a:r>
          </a:p>
          <a:p>
            <a:pPr marL="228600" indent="-228600">
              <a:buAutoNum type="arabicParenR"/>
            </a:pPr>
            <a:r>
              <a:rPr lang="en-US" i="1" dirty="0"/>
              <a:t>Do we have interventions that will help improve child health outcomes, and ultimately adult health outcomes? and</a:t>
            </a:r>
          </a:p>
          <a:p>
            <a:pPr marL="228600" indent="-228600">
              <a:buAutoNum type="arabicParenR"/>
            </a:pPr>
            <a:r>
              <a:rPr lang="en-US" i="1" dirty="0"/>
              <a:t>Are there any harms associated with screening or intervening?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11EC2B-C22C-4192-8E35-0EE530E4B8F9}"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rtl val="0"/>
            </a:endParaRPr>
          </a:p>
        </p:txBody>
      </p:sp>
    </p:spTree>
    <p:extLst>
      <p:ext uri="{BB962C8B-B14F-4D97-AF65-F5344CB8AC3E}">
        <p14:creationId xmlns:p14="http://schemas.microsoft.com/office/powerpoint/2010/main" val="1558301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6337" cy="3519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There’s more than one way to assess the validity of a tool, and the more evidence for validity the better.</a:t>
            </a:r>
          </a:p>
          <a:p>
            <a:pPr marL="171450" indent="-171450">
              <a:buFont typeface="Arial" panose="020B0604020202020204" pitchFamily="34" charset="0"/>
              <a:buChar char="•"/>
            </a:pPr>
            <a:r>
              <a:rPr lang="en-US" i="1" dirty="0"/>
              <a:t>Face validity- experts agree represents what supposed to represent- weakest evidence for validity but an important starting point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Construct validity- e.g. depression- not sure how do for ACEs since multifactorial, or toxic stress since no gold standard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Alternatively you could look at criterion validity (whether test reflects expected outcomes, in the case of ACEs health problems): a) Concurrent- cross-sectional correlations; b) Predictive- associations with future outcomes- this is what ACE study did and what we have done in our research</a:t>
            </a:r>
          </a:p>
          <a:p>
            <a:pPr marL="171450" indent="-171450">
              <a:buFont typeface="Arial" panose="020B0604020202020204" pitchFamily="34" charset="0"/>
              <a:buChar char="•"/>
            </a:pPr>
            <a:r>
              <a:rPr lang="en-US" i="1" dirty="0"/>
              <a:t>But to validate the use of the tool on individuals, meaning you can tell them this is what this result means for them, need measures of sensitivity, specificity and predictive values, but to calculate these you need a gold standard.  What’s the gold standard for toxic stress?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If use ACE score in practice, need this kind of evidence that the ACE score is an accurate measure of toxic stress</a:t>
            </a:r>
          </a:p>
          <a:p>
            <a:pPr marL="171450" indent="-171450">
              <a:buFont typeface="Arial" panose="020B0604020202020204" pitchFamily="34" charset="0"/>
              <a:buChar char="•"/>
            </a:pPr>
            <a:r>
              <a:rPr lang="en-US" i="1" dirty="0"/>
              <a:t>So what know about measures of ACEs that can be used in pediatric practice? Let’s look at three examples</a:t>
            </a:r>
          </a:p>
        </p:txBody>
      </p:sp>
    </p:spTree>
    <p:extLst>
      <p:ext uri="{BB962C8B-B14F-4D97-AF65-F5344CB8AC3E}">
        <p14:creationId xmlns:p14="http://schemas.microsoft.com/office/powerpoint/2010/main" val="4176560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4850"/>
            <a:ext cx="6261100" cy="3521075"/>
          </a:xfrm>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Start off by telling you about a patient case that makes me very angry</a:t>
            </a:r>
          </a:p>
        </p:txBody>
      </p:sp>
    </p:spTree>
    <p:extLst>
      <p:ext uri="{BB962C8B-B14F-4D97-AF65-F5344CB8AC3E}">
        <p14:creationId xmlns:p14="http://schemas.microsoft.com/office/powerpoint/2010/main" val="3181967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6337" cy="3519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The SEEK tool does not contain all ten ACEs but does contain key questions about parent depression, substance use and violence</a:t>
            </a:r>
          </a:p>
          <a:p>
            <a:pPr marL="171450" indent="-171450">
              <a:buFont typeface="Arial" panose="020B0604020202020204" pitchFamily="34" charset="0"/>
              <a:buChar char="•"/>
            </a:pPr>
            <a:r>
              <a:rPr lang="en-US" i="1" dirty="0"/>
              <a:t>Have measures of sensitivity and specificity. Sensitivity not great for substance use and violence, better than not screening</a:t>
            </a:r>
          </a:p>
          <a:p>
            <a:pPr marL="171450" indent="-171450">
              <a:buFont typeface="Arial" panose="020B0604020202020204" pitchFamily="34" charset="0"/>
              <a:buChar char="•"/>
            </a:pPr>
            <a:r>
              <a:rPr lang="en-US" i="1" dirty="0"/>
              <a:t>Also have evidence intervention-handouts with resources and social worker- can improve child outcomes</a:t>
            </a:r>
          </a:p>
        </p:txBody>
      </p:sp>
    </p:spTree>
    <p:extLst>
      <p:ext uri="{BB962C8B-B14F-4D97-AF65-F5344CB8AC3E}">
        <p14:creationId xmlns:p14="http://schemas.microsoft.com/office/powerpoint/2010/main" val="1293482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The SEEK tool was actually one of the references used in designing the WCA.  This tool was developed by myself and colleagues at LLU because we wanted to add screening for ACEs to our well-child visits, but it was cumbersome to do this plus the SHA required for California providers plus all of the other tools we were using at well-child visits.  So we created one questionnaire to use which is an approved alternative IHEBA, meaning that California providers can use this instead of the SHA.  </a:t>
            </a:r>
          </a:p>
          <a:p>
            <a:pPr marL="171450" indent="-171450">
              <a:buFont typeface="Arial" panose="020B0604020202020204" pitchFamily="34" charset="0"/>
              <a:buChar char="•"/>
            </a:pPr>
            <a:r>
              <a:rPr lang="en-US" i="1" dirty="0"/>
              <a:t>We have demonstrated face validity as well as feasibility, meaning that we have shown that it can be used to screen for ACEs during routine well-child care.  </a:t>
            </a:r>
          </a:p>
          <a:p>
            <a:pPr marL="171450" indent="-171450">
              <a:buFont typeface="Arial" panose="020B0604020202020204" pitchFamily="34" charset="0"/>
              <a:buChar char="•"/>
            </a:pPr>
            <a:r>
              <a:rPr lang="en-US" i="1" dirty="0"/>
              <a:t>We have also demonstrated concurrent validity with both child health and psychosocial outcomes, as well as child biomarkers. And recent report on predictive validity</a:t>
            </a:r>
          </a:p>
          <a:p>
            <a:pPr marL="171450" indent="-171450">
              <a:buFont typeface="Arial" panose="020B0604020202020204" pitchFamily="34" charset="0"/>
              <a:buChar char="•"/>
            </a:pPr>
            <a:r>
              <a:rPr lang="en-US" i="1" dirty="0"/>
              <a:t>Efficacy- not just based on tool but how use tool- clinical trial in progress</a:t>
            </a:r>
          </a:p>
          <a:p>
            <a:endParaRPr lang="en-US" dirty="0"/>
          </a:p>
        </p:txBody>
      </p:sp>
    </p:spTree>
    <p:extLst>
      <p:ext uri="{BB962C8B-B14F-4D97-AF65-F5344CB8AC3E}">
        <p14:creationId xmlns:p14="http://schemas.microsoft.com/office/powerpoint/2010/main" val="29891034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Because this is the tool that we use in our practice, I want you to know some of its advantages. Note however that I have no financial investment in whether you use this tool. It is intentionally freely available to the public because we did not want cost to be a barrier to use</a:t>
            </a:r>
          </a:p>
          <a:p>
            <a:endParaRPr lang="en-US" dirty="0"/>
          </a:p>
        </p:txBody>
      </p:sp>
    </p:spTree>
    <p:extLst>
      <p:ext uri="{BB962C8B-B14F-4D97-AF65-F5344CB8AC3E}">
        <p14:creationId xmlns:p14="http://schemas.microsoft.com/office/powerpoint/2010/main" val="479116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chemeClr val="tx1"/>
                </a:solidFill>
                <a:effectLst/>
                <a:latin typeface="+mn-lt"/>
                <a:ea typeface="+mn-ea"/>
                <a:cs typeface="+mn-cs"/>
              </a:rPr>
              <a:t>Third tool that I am obligated to mention because of current California policy is the PEARLS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chemeClr val="tx1"/>
                </a:solidFill>
                <a:effectLst/>
                <a:latin typeface="+mn-lt"/>
                <a:ea typeface="+mn-ea"/>
                <a:cs typeface="+mn-cs"/>
              </a:rPr>
              <a:t>This is one and only tool can use to get reimbursed, despite fact that has least amount of evidence for validity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chemeClr val="tx1"/>
                </a:solidFill>
                <a:effectLst/>
                <a:latin typeface="+mn-lt"/>
                <a:ea typeface="+mn-ea"/>
                <a:cs typeface="+mn-cs"/>
              </a:rPr>
              <a:t>What does have is simplicity- can count yes/no responses and get an ACE score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ACCF06-D727-AA4C-86D8-51EA6B1A92DA}"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rtl val="0"/>
            </a:endParaRPr>
          </a:p>
        </p:txBody>
      </p:sp>
    </p:spTree>
    <p:extLst>
      <p:ext uri="{BB962C8B-B14F-4D97-AF65-F5344CB8AC3E}">
        <p14:creationId xmlns:p14="http://schemas.microsoft.com/office/powerpoint/2010/main" val="10530612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6337" cy="3519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If we stay stuck in</a:t>
            </a:r>
            <a:r>
              <a:rPr lang="en-US" i="1" baseline="0" dirty="0"/>
              <a:t> a biomedical model, we may think of ACE screening in the same way that we screen for tuberculosis or some other infectious disease.  We may pick a screening tool that easily gives an ACE score and focus our workflow on the specific cutoff that triggers a referral to the nearest available behavioral health specialist.  But that kind of reductionist approach completely misses the complexity of ACEs, as well as the opportunity to use information about ACEs and resilience to deliver primary care.  </a:t>
            </a:r>
          </a:p>
          <a:p>
            <a:pPr marL="171450" indent="-171450">
              <a:buFont typeface="Arial" panose="020B0604020202020204" pitchFamily="34" charset="0"/>
              <a:buChar char="•"/>
            </a:pPr>
            <a:r>
              <a:rPr lang="en-US" i="1" baseline="0" dirty="0"/>
              <a:t>Let’s look at a couple of examples based upon real patients I’ve seen.  Case 1… based upon her symptoms you might think that her ACE score was high, but actually her score was 1 (her parents were divorced at age 10)</a:t>
            </a:r>
          </a:p>
          <a:p>
            <a:pPr marL="171450" indent="-171450">
              <a:buFont typeface="Arial" panose="020B0604020202020204" pitchFamily="34" charset="0"/>
              <a:buChar char="•"/>
            </a:pPr>
            <a:r>
              <a:rPr lang="en-US" i="1" baseline="0" dirty="0"/>
              <a:t>Case 2 … based upon his lack of symptoms you might think that his ACE score was low, but actually his score was 6.  If my workflow depended upon an ACE score cutoff of 4 or more, I might miss helping case 1 or misdirect resources in case 2.</a:t>
            </a:r>
          </a:p>
        </p:txBody>
      </p:sp>
    </p:spTree>
    <p:extLst>
      <p:ext uri="{BB962C8B-B14F-4D97-AF65-F5344CB8AC3E}">
        <p14:creationId xmlns:p14="http://schemas.microsoft.com/office/powerpoint/2010/main" val="22163591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Two “buckets” for translating knowledge about ACEs into practice</a:t>
            </a:r>
          </a:p>
          <a:p>
            <a:pPr marL="171450" indent="-171450">
              <a:buFont typeface="Arial" panose="020B0604020202020204" pitchFamily="34" charset="0"/>
              <a:buChar char="•"/>
            </a:pPr>
            <a:r>
              <a:rPr lang="en-US" dirty="0"/>
              <a:t>ACE research started on population-level</a:t>
            </a:r>
          </a:p>
          <a:p>
            <a:pPr marL="171450" indent="-171450">
              <a:buFont typeface="Arial" panose="020B0604020202020204" pitchFamily="34" charset="0"/>
              <a:buChar char="•"/>
            </a:pPr>
            <a:r>
              <a:rPr lang="en-US" dirty="0"/>
              <a:t>Translation to public health practice more straightforward then to clinical practice</a:t>
            </a:r>
          </a:p>
          <a:p>
            <a:pPr marL="171450" indent="-171450">
              <a:buFont typeface="Arial" panose="020B0604020202020204" pitchFamily="34" charset="0"/>
              <a:buChar char="•"/>
            </a:pPr>
            <a:r>
              <a:rPr lang="en-US" dirty="0"/>
              <a:t>Move from group to 1:1, Individual level research needed on validity of counting ACEs</a:t>
            </a:r>
          </a:p>
          <a:p>
            <a:pPr marL="171450" indent="-171450">
              <a:buFont typeface="Arial" panose="020B0604020202020204" pitchFamily="34" charset="0"/>
              <a:buChar char="•"/>
            </a:pPr>
            <a:r>
              <a:rPr lang="en-US" dirty="0"/>
              <a:t>Nonetheless, what I will show today, is that information about individual ACEs can be part of a BPS approach to good medical care</a:t>
            </a:r>
          </a:p>
          <a:p>
            <a:pPr marL="171450" indent="-171450">
              <a:buFont typeface="Arial" panose="020B0604020202020204" pitchFamily="34" charset="0"/>
              <a:buChar char="•"/>
            </a:pPr>
            <a:r>
              <a:rPr lang="en-US" dirty="0"/>
              <a:t>And that clinical practice offers an opportunity to focus on reducing family-level stress and promoting healthy relationships</a:t>
            </a:r>
          </a:p>
        </p:txBody>
      </p:sp>
    </p:spTree>
    <p:extLst>
      <p:ext uri="{BB962C8B-B14F-4D97-AF65-F5344CB8AC3E}">
        <p14:creationId xmlns:p14="http://schemas.microsoft.com/office/powerpoint/2010/main" val="1475096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800" b="0" i="1" u="none" strike="noStrike" baseline="0" dirty="0">
                <a:latin typeface="OTNEJMQuadraat"/>
              </a:rPr>
              <a:t>“The problem of burnout will not be solved without addressing the issues of autonomy, competence, and relatedness.”</a:t>
            </a:r>
          </a:p>
          <a:p>
            <a:pPr marL="285750" indent="-285750" algn="l">
              <a:buFont typeface="Arial" panose="020B0604020202020204" pitchFamily="34" charset="0"/>
              <a:buChar char="•"/>
            </a:pPr>
            <a:r>
              <a:rPr lang="en-US" sz="1800" b="0" i="1" u="none" strike="noStrike" baseline="0" dirty="0">
                <a:latin typeface="OTNEJMQuadraat"/>
              </a:rPr>
              <a:t>“Competency can be restored by purging the system of meaningless metrics while maintaining a core of evidence-based measures, allowing for clinical judgment, and honoring individual patient preferences.”</a:t>
            </a:r>
          </a:p>
          <a:p>
            <a:pPr marL="285750" indent="-285750" algn="l">
              <a:buFont typeface="Arial" panose="020B0604020202020204" pitchFamily="34" charset="0"/>
              <a:buChar char="•"/>
            </a:pPr>
            <a:r>
              <a:rPr lang="en-US" sz="1800" b="0" i="1" u="none" strike="noStrike" baseline="0" dirty="0">
                <a:latin typeface="OTNEJMQuadraat"/>
              </a:rPr>
              <a:t>Not only example of government policy and insurance plans interfering with clinical practice, but is example I know best</a:t>
            </a:r>
          </a:p>
          <a:p>
            <a:pPr marL="285750" indent="-285750" algn="l">
              <a:buFont typeface="Arial" panose="020B0604020202020204" pitchFamily="34" charset="0"/>
              <a:buChar char="•"/>
            </a:pPr>
            <a:r>
              <a:rPr lang="en-US" sz="1800" b="0" i="1" u="none" strike="noStrike" baseline="0" dirty="0">
                <a:latin typeface="OTNEJMQuadraat"/>
              </a:rPr>
              <a:t>Most important question- are we helping patients?</a:t>
            </a:r>
            <a:endParaRPr lang="en-US" i="1" dirty="0"/>
          </a:p>
        </p:txBody>
      </p:sp>
    </p:spTree>
    <p:extLst>
      <p:ext uri="{BB962C8B-B14F-4D97-AF65-F5344CB8AC3E}">
        <p14:creationId xmlns:p14="http://schemas.microsoft.com/office/powerpoint/2010/main" val="7366648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6337" cy="3519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Need to know what physicians can do- </a:t>
            </a:r>
            <a:r>
              <a:rPr lang="en-US" i="1" dirty="0" err="1"/>
              <a:t>mr</a:t>
            </a:r>
            <a:r>
              <a:rPr lang="en-US" i="1" dirty="0"/>
              <a:t> yuk</a:t>
            </a:r>
          </a:p>
          <a:p>
            <a:pPr marL="171450" indent="-171450">
              <a:buFont typeface="Arial" panose="020B0604020202020204" pitchFamily="34" charset="0"/>
              <a:buChar char="•"/>
            </a:pPr>
            <a:r>
              <a:rPr lang="en-US" i="1" dirty="0"/>
              <a:t>Or mindfulness meditation- evidence that works in community but not question for clinical practice- will physician recommending make a difference</a:t>
            </a:r>
          </a:p>
          <a:p>
            <a:pPr marL="171450" indent="-171450">
              <a:buFont typeface="Arial" panose="020B0604020202020204" pitchFamily="34" charset="0"/>
              <a:buChar char="•"/>
            </a:pPr>
            <a:r>
              <a:rPr lang="en-US" i="1" dirty="0"/>
              <a:t>So important to look at do we have evidence of effective interventions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11EC2B-C22C-4192-8E35-0EE530E4B8F9}"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rtl val="0"/>
            </a:endParaRPr>
          </a:p>
        </p:txBody>
      </p:sp>
    </p:spTree>
    <p:extLst>
      <p:ext uri="{BB962C8B-B14F-4D97-AF65-F5344CB8AC3E}">
        <p14:creationId xmlns:p14="http://schemas.microsoft.com/office/powerpoint/2010/main" val="18089498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744538"/>
            <a:ext cx="6650038" cy="3740150"/>
          </a:xfrm>
        </p:spPr>
      </p:sp>
      <p:sp>
        <p:nvSpPr>
          <p:cNvPr id="3" name="Notes Placeholder 2"/>
          <p:cNvSpPr>
            <a:spLocks noGrp="1"/>
          </p:cNvSpPr>
          <p:nvPr>
            <p:ph type="body" idx="1"/>
          </p:nvPr>
        </p:nvSpPr>
        <p:spPr/>
        <p:txBody>
          <a:bodyPr/>
          <a:lstStyle/>
          <a:p>
            <a:pPr marL="176679" indent="-176679" defTabSz="485515">
              <a:buFont typeface="Arial" panose="020B0604020202020204" pitchFamily="34" charset="0"/>
              <a:buChar char="•"/>
              <a:defRPr/>
            </a:pPr>
            <a:r>
              <a:rPr lang="en-US" i="1" dirty="0"/>
              <a:t>To evaluate what interventions are effective, need to clearly understand what problem addressing</a:t>
            </a:r>
          </a:p>
          <a:p>
            <a:pPr marL="176679" indent="-176679" defTabSz="485515">
              <a:buFont typeface="Arial" panose="020B0604020202020204" pitchFamily="34" charset="0"/>
              <a:buChar char="•"/>
              <a:defRPr/>
            </a:pPr>
            <a:r>
              <a:rPr lang="en-US" i="1" dirty="0"/>
              <a:t>Notice that ACEs as defined by the original ACE study is about family-level risk factors, which is different than community-level risk factors, like poverty and discrimination.  Without a doubt, there is a relationship between community-level and family-level risk factors.  When you add more community-level stressors on families, you increase the risk of ACEs.  But the distinction between community-level and family-level risk factors matters to figuring out what type of interventions may be effective.</a:t>
            </a:r>
          </a:p>
          <a:p>
            <a:pPr marL="176679" indent="-176679" defTabSz="485515">
              <a:buFont typeface="Arial" panose="020B0604020202020204" pitchFamily="34" charset="0"/>
              <a:buChar char="•"/>
              <a:defRPr/>
            </a:pPr>
            <a:r>
              <a:rPr lang="en-US" i="1" dirty="0"/>
              <a:t>ACEs are about disruptions to parent-child attachment, so interventions must directly or indirectly support healthy relationships in order to build resilience.</a:t>
            </a:r>
          </a:p>
          <a:p>
            <a:pPr marL="176679" indent="-176679" defTabSz="485515">
              <a:buFont typeface="Arial" panose="020B0604020202020204" pitchFamily="34" charset="0"/>
              <a:buChar char="•"/>
              <a:defRPr/>
            </a:pPr>
            <a:r>
              <a:rPr lang="en-US" i="1" dirty="0"/>
              <a:t>Also ACEs at all SES</a:t>
            </a:r>
          </a:p>
          <a:p>
            <a:endParaRPr lang="en-US" sz="1100" i="1" dirty="0"/>
          </a:p>
          <a:p>
            <a:endParaRPr lang="en-US" sz="1000" dirty="0"/>
          </a:p>
        </p:txBody>
      </p:sp>
    </p:spTree>
    <p:extLst>
      <p:ext uri="{BB962C8B-B14F-4D97-AF65-F5344CB8AC3E}">
        <p14:creationId xmlns:p14="http://schemas.microsoft.com/office/powerpoint/2010/main" val="41172588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6337" cy="3519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This distinction is nicely highlighted in a book called The Other Wes Moore.  In this book the author describes two boys both named “Wes Moore,” both African-American, both born and raised in a drug-ridden neighborhood in Baltimore.</a:t>
            </a:r>
          </a:p>
          <a:p>
            <a:pPr marL="171450" indent="-171450">
              <a:buFont typeface="Arial" panose="020B0604020202020204" pitchFamily="34" charset="0"/>
              <a:buChar char="•"/>
            </a:pPr>
            <a:r>
              <a:rPr lang="en-US" i="1" dirty="0"/>
              <a:t>Wes 1 grew up with a father who was alcoholic, abusive, parents were separated, mother used pot.</a:t>
            </a:r>
          </a:p>
          <a:p>
            <a:pPr marL="171450" indent="-171450">
              <a:buFont typeface="Arial" panose="020B0604020202020204" pitchFamily="34" charset="0"/>
              <a:buChar char="•"/>
            </a:pPr>
            <a:r>
              <a:rPr lang="en-US" i="1" dirty="0"/>
              <a:t>Wes 2 tragically lost his father at a young age, but he knew that his father loved him, there wasn’t abuse in his home, and when his mother saw him going down the wrong path she sent him to military school.</a:t>
            </a:r>
          </a:p>
          <a:p>
            <a:pPr marL="171450" indent="-171450">
              <a:buFont typeface="Arial" panose="020B0604020202020204" pitchFamily="34" charset="0"/>
              <a:buChar char="•"/>
            </a:pPr>
            <a:r>
              <a:rPr lang="en-US" i="1" dirty="0"/>
              <a:t>So which Wes wrote this book, and which Wes ended up in jail for murder?</a:t>
            </a:r>
          </a:p>
          <a:p>
            <a:pPr marL="171450" indent="-171450">
              <a:buFont typeface="Arial" panose="020B0604020202020204" pitchFamily="34" charset="0"/>
              <a:buChar char="•"/>
            </a:pPr>
            <a:r>
              <a:rPr lang="en-US" i="1" dirty="0"/>
              <a:t>The difference is ACEs</a:t>
            </a:r>
          </a:p>
        </p:txBody>
      </p:sp>
    </p:spTree>
    <p:extLst>
      <p:ext uri="{BB962C8B-B14F-4D97-AF65-F5344CB8AC3E}">
        <p14:creationId xmlns:p14="http://schemas.microsoft.com/office/powerpoint/2010/main" val="313476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Fictional name of real </a:t>
            </a:r>
            <a:r>
              <a:rPr lang="en-US" i="1" dirty="0" err="1"/>
              <a:t>pt</a:t>
            </a:r>
            <a:endParaRPr lang="en-US" i="1" dirty="0"/>
          </a:p>
          <a:p>
            <a:pPr marL="171450" indent="-171450">
              <a:buFont typeface="Arial" panose="020B0604020202020204" pitchFamily="34" charset="0"/>
              <a:buChar char="•"/>
            </a:pPr>
            <a:r>
              <a:rPr lang="en-US" i="1" dirty="0"/>
              <a:t>Has not heard of ACEs? In 2022?</a:t>
            </a:r>
          </a:p>
          <a:p>
            <a:pPr marL="171450" indent="-171450">
              <a:buFont typeface="Arial" panose="020B0604020202020204" pitchFamily="34" charset="0"/>
              <a:buChar char="•"/>
            </a:pPr>
            <a:r>
              <a:rPr lang="en-US" i="1" dirty="0"/>
              <a:t>System failure- screening and EI, how did law enforcement respond to child who was watching his parent be arrested, did the courts and child welfare consider attachment and stability when identifying a placement for him, did the foster care system provide training on ACEs and resilience, did pre/schools consider ACEs and Resilience with discipline policy so that they would help rather than hurt a child who has already been hurt?</a:t>
            </a:r>
          </a:p>
        </p:txBody>
      </p:sp>
    </p:spTree>
    <p:extLst>
      <p:ext uri="{BB962C8B-B14F-4D97-AF65-F5344CB8AC3E}">
        <p14:creationId xmlns:p14="http://schemas.microsoft.com/office/powerpoint/2010/main" val="40210041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i="1" dirty="0"/>
              <a:t>Several models have demonstrated that pediatric practices can help improve access to community resources and that can reduce the negative impact of poverty</a:t>
            </a:r>
          </a:p>
        </p:txBody>
      </p:sp>
    </p:spTree>
    <p:extLst>
      <p:ext uri="{BB962C8B-B14F-4D97-AF65-F5344CB8AC3E}">
        <p14:creationId xmlns:p14="http://schemas.microsoft.com/office/powerpoint/2010/main" val="33181213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i="1" dirty="0"/>
              <a:t>For evidence of what can be done in primary care, we really only have the SEEK studies</a:t>
            </a:r>
          </a:p>
          <a:p>
            <a:pPr marL="176679" indent="-176679">
              <a:buFont typeface="Arial" panose="020B0604020202020204" pitchFamily="34" charset="0"/>
              <a:buChar char="•"/>
            </a:pPr>
            <a:r>
              <a:rPr lang="en-US" i="1" dirty="0"/>
              <a:t>We do know that there are community-based interventions that are helpful for families with ACEs, and we can use that information to inform what we do in primary care</a:t>
            </a:r>
          </a:p>
          <a:p>
            <a:pPr marL="176679" indent="-176679">
              <a:buFont typeface="Arial" panose="020B0604020202020204" pitchFamily="34" charset="0"/>
              <a:buChar char="•"/>
            </a:pPr>
            <a:r>
              <a:rPr lang="en-US" i="1" dirty="0"/>
              <a:t>But that is not the same as having research that has shown that if a primary care physicians asks about ACEs and then does something to intervene, that that primary care physician can improve outcomes</a:t>
            </a:r>
          </a:p>
          <a:p>
            <a:pPr marL="176679" indent="-176679">
              <a:buFont typeface="Arial" panose="020B0604020202020204" pitchFamily="34" charset="0"/>
              <a:buChar char="•"/>
            </a:pPr>
            <a:r>
              <a:rPr lang="en-US" i="1" dirty="0"/>
              <a:t>How package and successfully deliver to families something our current research study examining</a:t>
            </a:r>
          </a:p>
        </p:txBody>
      </p:sp>
    </p:spTree>
    <p:extLst>
      <p:ext uri="{BB962C8B-B14F-4D97-AF65-F5344CB8AC3E}">
        <p14:creationId xmlns:p14="http://schemas.microsoft.com/office/powerpoint/2010/main" val="13543111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Conclude with some guiding principles that can apply today</a:t>
            </a:r>
          </a:p>
          <a:p>
            <a:pPr marL="171450" indent="-171450">
              <a:buFont typeface="Arial" panose="020B0604020202020204" pitchFamily="34" charset="0"/>
              <a:buChar char="•"/>
            </a:pPr>
            <a:r>
              <a:rPr lang="en-US" i="1" dirty="0"/>
              <a:t>While research being done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C6CA3-C7D0-474A-A979-8D961048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tl val="0"/>
            </a:endParaRPr>
          </a:p>
        </p:txBody>
      </p:sp>
    </p:spTree>
    <p:extLst>
      <p:ext uri="{BB962C8B-B14F-4D97-AF65-F5344CB8AC3E}">
        <p14:creationId xmlns:p14="http://schemas.microsoft.com/office/powerpoint/2010/main" val="27941101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i="1" dirty="0">
                <a:effectLst/>
                <a:latin typeface="Calibri" panose="020F0502020204030204" pitchFamily="34" charset="0"/>
                <a:ea typeface="Times New Roman" panose="02020603050405020304" pitchFamily="18" charset="0"/>
              </a:rPr>
              <a:t>trauma not ok at home- no spanking- no back talk- really? </a:t>
            </a:r>
          </a:p>
          <a:p>
            <a:pPr marL="171450" indent="-171450">
              <a:buFont typeface="Arial" panose="020B0604020202020204" pitchFamily="34" charset="0"/>
              <a:buChar char="•"/>
            </a:pPr>
            <a:r>
              <a:rPr lang="en-US" sz="1100" i="1" dirty="0">
                <a:effectLst/>
                <a:latin typeface="Calibri" panose="020F0502020204030204" pitchFamily="34" charset="0"/>
                <a:ea typeface="Times New Roman" panose="02020603050405020304" pitchFamily="18" charset="0"/>
              </a:rPr>
              <a:t>then not ok at school- teachers need to listen, coaches yelling, work </a:t>
            </a:r>
            <a:r>
              <a:rPr lang="en-US" sz="1100" i="1" dirty="0" err="1">
                <a:effectLst/>
                <a:latin typeface="Calibri" panose="020F0502020204030204" pitchFamily="34" charset="0"/>
                <a:ea typeface="Times New Roman" panose="02020603050405020304" pitchFamily="18" charset="0"/>
              </a:rPr>
              <a:t>etc</a:t>
            </a:r>
            <a:endParaRPr lang="en-US" sz="1100" i="1" dirty="0">
              <a:effectLst/>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r>
              <a:rPr lang="en-US" sz="1100" i="1" dirty="0">
                <a:effectLst/>
                <a:latin typeface="Calibri" panose="020F0502020204030204" pitchFamily="34" charset="0"/>
                <a:ea typeface="Times New Roman" panose="02020603050405020304" pitchFamily="18" charset="0"/>
              </a:rPr>
              <a:t>TIS brief survey of staff re trust and safety</a:t>
            </a:r>
          </a:p>
          <a:p>
            <a:pPr marL="171450" indent="-171450">
              <a:buFont typeface="Arial" panose="020B0604020202020204" pitchFamily="34" charset="0"/>
              <a:buChar char="•"/>
            </a:pPr>
            <a:r>
              <a:rPr lang="en-US" sz="1100" i="1" dirty="0">
                <a:effectLst/>
                <a:latin typeface="Calibri" panose="020F0502020204030204" pitchFamily="34" charset="0"/>
              </a:rPr>
              <a:t>LISTEN</a:t>
            </a:r>
            <a:endParaRPr lang="en-US" i="1" dirty="0"/>
          </a:p>
          <a:p>
            <a:pPr marL="0" indent="0" defTabSz="1006285">
              <a:buFont typeface="Arial"/>
              <a:buNone/>
            </a:pPr>
            <a:endParaRPr lang="en-US" b="0" u="non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DCA89-A3F8-4845-A847-6D8540D651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34255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i="1" dirty="0"/>
              <a:t>Maybe Reminder of Jacob- what if system were using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0C34B-04B8-4A2E-A92A-19FB6535E4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23704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4850"/>
            <a:ext cx="6261100" cy="3521075"/>
          </a:xfrm>
        </p:spPr>
      </p:sp>
      <p:sp>
        <p:nvSpPr>
          <p:cNvPr id="3" name="Notes Placeholder 2"/>
          <p:cNvSpPr>
            <a:spLocks noGrp="1"/>
          </p:cNvSpPr>
          <p:nvPr>
            <p:ph type="body" idx="1"/>
          </p:nvPr>
        </p:nvSpPr>
        <p:spPr/>
        <p:txBody>
          <a:bodyPr/>
          <a:lstStyle/>
          <a:p>
            <a:pPr marL="171450" indent="-171450" defTabSz="471144">
              <a:buFont typeface="Arial" panose="020B0604020202020204" pitchFamily="34" charset="0"/>
              <a:buChar char="•"/>
              <a:defRPr/>
            </a:pPr>
            <a:r>
              <a:rPr lang="en-US" sz="1100" i="1" dirty="0"/>
              <a:t>Who living at home- including stuffed animals- doesn’t always have a negative impact but always is impacting</a:t>
            </a:r>
          </a:p>
          <a:p>
            <a:pPr marL="171450" indent="-171450" defTabSz="471144">
              <a:buFont typeface="Arial" panose="020B0604020202020204" pitchFamily="34" charset="0"/>
              <a:buChar char="•"/>
              <a:defRPr/>
            </a:pPr>
            <a:r>
              <a:rPr lang="en-US" sz="1100" i="1" dirty="0"/>
              <a:t>Public clinic changing schedule</a:t>
            </a:r>
          </a:p>
          <a:p>
            <a:pPr marL="171450" indent="-171450" defTabSz="471144">
              <a:buFont typeface="Arial" panose="020B0604020202020204" pitchFamily="34" charset="0"/>
              <a:buChar char="•"/>
              <a:defRPr/>
            </a:pPr>
            <a:endParaRPr lang="en-US" sz="1100" dirty="0"/>
          </a:p>
          <a:p>
            <a:pPr defTabSz="471144">
              <a:defRPr/>
            </a:pPr>
            <a:endParaRPr lang="en-US" sz="1100" dirty="0"/>
          </a:p>
          <a:p>
            <a:endParaRPr lang="en-US" dirty="0"/>
          </a:p>
        </p:txBody>
      </p:sp>
    </p:spTree>
    <p:extLst>
      <p:ext uri="{BB962C8B-B14F-4D97-AF65-F5344CB8AC3E}">
        <p14:creationId xmlns:p14="http://schemas.microsoft.com/office/powerpoint/2010/main" val="27819265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sz="1000" i="1" dirty="0"/>
              <a:t>Big picture, courtesy of TT who are helping to disseminate work done by the SF DPH on creating TIS</a:t>
            </a:r>
          </a:p>
          <a:p>
            <a:pPr marL="176679" indent="-176679">
              <a:buFont typeface="Arial" panose="020B0604020202020204" pitchFamily="34" charset="0"/>
              <a:buChar char="•"/>
            </a:pPr>
            <a:r>
              <a:rPr lang="en-US" sz="1000" i="1" dirty="0"/>
              <a:t>What does a trauma-reactive organization feel like?...common but staff working within a trauma-reactive organization are not as effective in helping patients as they could be.  </a:t>
            </a:r>
          </a:p>
          <a:p>
            <a:pPr marL="176679" indent="-176679">
              <a:buFont typeface="Arial" panose="020B0604020202020204" pitchFamily="34" charset="0"/>
              <a:buChar char="•"/>
            </a:pPr>
            <a:r>
              <a:rPr lang="en-US" sz="1000" i="1" dirty="0"/>
              <a:t>How do you transform your organization from one that is trauma-inducing to trauma-reducing</a:t>
            </a:r>
          </a:p>
          <a:p>
            <a:pPr marL="633879" lvl="1" indent="-176679">
              <a:buFont typeface="Arial" panose="020B0604020202020204" pitchFamily="34" charset="0"/>
              <a:buChar char="•"/>
            </a:pPr>
            <a:r>
              <a:rPr lang="en-US" sz="1000" i="1" dirty="0"/>
              <a:t>How can organization reduce stress for staff? E.g. scheduling, autonomy, paperwork burden</a:t>
            </a:r>
          </a:p>
          <a:p>
            <a:pPr marL="633879" lvl="1" indent="-176679">
              <a:buFont typeface="Arial" panose="020B0604020202020204" pitchFamily="34" charset="0"/>
              <a:buChar char="•"/>
            </a:pPr>
            <a:r>
              <a:rPr lang="en-US" sz="1000" i="1" dirty="0"/>
              <a:t>For patients? E.g. late policy, paperwork burden, continuity of care</a:t>
            </a:r>
          </a:p>
          <a:p>
            <a:pPr marL="471145" lvl="1" indent="0">
              <a:buFont typeface="Arial"/>
              <a:buNone/>
            </a:pPr>
            <a:endParaRPr lang="en-US" sz="1000" dirty="0"/>
          </a:p>
        </p:txBody>
      </p:sp>
      <p:sp>
        <p:nvSpPr>
          <p:cNvPr id="4" name="Slide Number Placeholder 3"/>
          <p:cNvSpPr>
            <a:spLocks noGrp="1"/>
          </p:cNvSpPr>
          <p:nvPr>
            <p:ph type="sldNum" sz="quarter" idx="10"/>
          </p:nvPr>
        </p:nvSpPr>
        <p:spPr/>
        <p:txBody>
          <a:bodyPr/>
          <a:lstStyle/>
          <a:p>
            <a:pPr marL="0" marR="0" lvl="0" indent="0" algn="r" defTabSz="467512" rtl="0" eaLnBrk="1" fontAlgn="auto" latinLnBrk="0" hangingPunct="1">
              <a:lnSpc>
                <a:spcPct val="100000"/>
              </a:lnSpc>
              <a:spcBef>
                <a:spcPts val="0"/>
              </a:spcBef>
              <a:spcAft>
                <a:spcPts val="0"/>
              </a:spcAft>
              <a:buClrTx/>
              <a:buSzTx/>
              <a:buFontTx/>
              <a:buNone/>
              <a:tabLst/>
              <a:defRPr/>
            </a:pPr>
            <a:fld id="{E85D7B62-ECCD-4457-89AB-72B3BB070D1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7512"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94637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4850"/>
            <a:ext cx="6261100" cy="35210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i="1" dirty="0">
                <a:effectLst/>
                <a:latin typeface="Calibri" panose="020F0502020204030204" pitchFamily="34" charset="0"/>
                <a:ea typeface="Times New Roman" panose="02020603050405020304" pitchFamily="18" charset="0"/>
              </a:rPr>
              <a:t>Homework- motivational interviewing</a:t>
            </a:r>
          </a:p>
          <a:p>
            <a:pPr marL="171450" indent="-171450">
              <a:buFont typeface="Arial" panose="020B0604020202020204" pitchFamily="34" charset="0"/>
              <a:buChar char="•"/>
            </a:pPr>
            <a:r>
              <a:rPr lang="en-US" i="1" dirty="0"/>
              <a:t>How many listen?</a:t>
            </a:r>
          </a:p>
          <a:p>
            <a:pPr marL="171450" indent="-171450">
              <a:buFont typeface="Arial" panose="020B0604020202020204" pitchFamily="34" charset="0"/>
              <a:buChar char="•"/>
            </a:pPr>
            <a:r>
              <a:rPr lang="en-US" i="1" dirty="0"/>
              <a:t>Data on physician listening, some of you are lying</a:t>
            </a:r>
          </a:p>
          <a:p>
            <a:pPr marL="171450" indent="-171450">
              <a:buFont typeface="Arial" panose="020B0604020202020204" pitchFamily="34" charset="0"/>
              <a:buChar char="•"/>
            </a:pPr>
            <a:r>
              <a:rPr lang="en-US" i="1" dirty="0"/>
              <a:t>Important for all patients but especially ACEs with broken relationships</a:t>
            </a:r>
          </a:p>
          <a:p>
            <a:pPr defTabSz="471144">
              <a:defRPr/>
            </a:pPr>
            <a:endParaRPr lang="en-US" sz="1100" dirty="0"/>
          </a:p>
          <a:p>
            <a:endParaRPr lang="en-US" dirty="0"/>
          </a:p>
        </p:txBody>
      </p:sp>
    </p:spTree>
    <p:extLst>
      <p:ext uri="{BB962C8B-B14F-4D97-AF65-F5344CB8AC3E}">
        <p14:creationId xmlns:p14="http://schemas.microsoft.com/office/powerpoint/2010/main" val="24121447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4850"/>
            <a:ext cx="6261100" cy="35210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baseline="0" dirty="0"/>
              <a:t>Always strengths e.g. Alice’s mother- brought her into clinic, got here, showing care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t>Partner with families- you don’t have to have all the answers and in fact won’t</a:t>
            </a:r>
          </a:p>
          <a:p>
            <a:pPr marL="171450" indent="-171450">
              <a:buFont typeface="Arial" panose="020B0604020202020204" pitchFamily="34" charset="0"/>
              <a:buChar char="•"/>
            </a:pPr>
            <a:endParaRPr lang="en" baseline="0" dirty="0"/>
          </a:p>
          <a:p>
            <a:endParaRPr lang="en-US" dirty="0"/>
          </a:p>
        </p:txBody>
      </p:sp>
    </p:spTree>
    <p:extLst>
      <p:ext uri="{BB962C8B-B14F-4D97-AF65-F5344CB8AC3E}">
        <p14:creationId xmlns:p14="http://schemas.microsoft.com/office/powerpoint/2010/main" val="4985073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4850"/>
            <a:ext cx="6261100" cy="3521075"/>
          </a:xfrm>
        </p:spPr>
      </p:sp>
      <p:sp>
        <p:nvSpPr>
          <p:cNvPr id="3" name="Notes Placeholder 2"/>
          <p:cNvSpPr>
            <a:spLocks noGrp="1"/>
          </p:cNvSpPr>
          <p:nvPr>
            <p:ph type="body" idx="1"/>
          </p:nvPr>
        </p:nvSpPr>
        <p:spPr/>
        <p:txBody>
          <a:bodyPr/>
          <a:lstStyle/>
          <a:p>
            <a:pPr marL="171450" indent="-171450" defTabSz="471144">
              <a:buFont typeface="Arial" panose="020B0604020202020204" pitchFamily="34" charset="0"/>
              <a:buChar char="•"/>
              <a:defRPr/>
            </a:pPr>
            <a:r>
              <a:rPr lang="en-US" sz="1100" i="1" dirty="0"/>
              <a:t>We work in sectors- health care, education, parks and recreation</a:t>
            </a:r>
          </a:p>
          <a:p>
            <a:pPr marL="171450" indent="-171450" defTabSz="471144">
              <a:buFont typeface="Arial" panose="020B0604020202020204" pitchFamily="34" charset="0"/>
              <a:buChar char="•"/>
              <a:defRPr/>
            </a:pPr>
            <a:r>
              <a:rPr lang="en-US" sz="1100" i="1" dirty="0"/>
              <a:t>But families live in communities and communities are critical to health</a:t>
            </a:r>
          </a:p>
          <a:p>
            <a:pPr marL="171450" indent="-171450" defTabSz="471144">
              <a:buFont typeface="Arial" panose="020B0604020202020204" pitchFamily="34" charset="0"/>
              <a:buChar char="•"/>
              <a:defRPr/>
            </a:pPr>
            <a:r>
              <a:rPr lang="en-US" sz="1100" i="1" dirty="0"/>
              <a:t>So as physicians promoting health, find ways to collaborate, advertise, connect</a:t>
            </a:r>
          </a:p>
          <a:p>
            <a:endParaRPr lang="en-US" dirty="0"/>
          </a:p>
        </p:txBody>
      </p:sp>
    </p:spTree>
    <p:extLst>
      <p:ext uri="{BB962C8B-B14F-4D97-AF65-F5344CB8AC3E}">
        <p14:creationId xmlns:p14="http://schemas.microsoft.com/office/powerpoint/2010/main" val="1429855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u="sng" dirty="0">
                <a:latin typeface="Calibri" panose="020F0502020204030204" pitchFamily="34" charset="0"/>
                <a:ea typeface="Times New Roman" panose="02020603050405020304" pitchFamily="18" charset="0"/>
              </a:rPr>
              <a:t>We ask about ACEs so that we can talk about Resilience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C6CA3-C7D0-474A-A979-8D961048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4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69888" y="717550"/>
            <a:ext cx="6362700" cy="35782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710248" y="4533852"/>
            <a:ext cx="5681980" cy="4295227"/>
          </a:xfrm>
          <a:prstGeom prst="rect">
            <a:avLst/>
          </a:prstGeom>
        </p:spPr>
        <p:txBody>
          <a:bodyPr lIns="95084" tIns="95084" rIns="95084" bIns="95084" anchor="t" anchorCtr="0">
            <a:noAutofit/>
          </a:bodyPr>
          <a:lstStyle/>
          <a:p>
            <a:pPr marL="176679" indent="-176679">
              <a:buFont typeface="Arial" panose="020B0604020202020204" pitchFamily="34" charset="0"/>
              <a:buChar char="•"/>
            </a:pPr>
            <a:r>
              <a:rPr lang="en-US" i="1" dirty="0"/>
              <a:t>First thing that I say to patients and to audience</a:t>
            </a:r>
          </a:p>
          <a:p>
            <a:pPr marL="176679" indent="-176679">
              <a:buFont typeface="Arial" panose="020B0604020202020204" pitchFamily="34" charset="0"/>
              <a:buChar char="•"/>
            </a:pPr>
            <a:r>
              <a:rPr lang="en-US" i="1" dirty="0"/>
              <a:t>We are going to talk in particular about adverse childhood experiences or ACEs, which increase risk for a variety of problems. If this is the first time you are hearing about ACEs, this may be upsetting.  </a:t>
            </a:r>
            <a:endParaRPr lang="en-US" dirty="0"/>
          </a:p>
          <a:p>
            <a:pPr marL="176679" indent="-176679">
              <a:buFont typeface="Arial" panose="020B0604020202020204" pitchFamily="34" charset="0"/>
              <a:buChar char="•"/>
            </a:pPr>
            <a:r>
              <a:rPr lang="en-US" i="1" dirty="0"/>
              <a:t>Keep in mind that </a:t>
            </a:r>
            <a:r>
              <a:rPr lang="en-US" i="1" u="sng" dirty="0"/>
              <a:t>adversity is not destiny</a:t>
            </a:r>
            <a:r>
              <a:rPr lang="en-US" i="1" dirty="0"/>
              <a:t>,. There are things that you and your patients can do to build resilience and hope. </a:t>
            </a:r>
            <a:endParaRPr lang="en-US" dirty="0"/>
          </a:p>
          <a:p>
            <a:endParaRPr lang="en" baseline="0" dirty="0"/>
          </a:p>
        </p:txBody>
      </p:sp>
    </p:spTree>
    <p:extLst>
      <p:ext uri="{BB962C8B-B14F-4D97-AF65-F5344CB8AC3E}">
        <p14:creationId xmlns:p14="http://schemas.microsoft.com/office/powerpoint/2010/main" val="72347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i="1" dirty="0"/>
              <a:t>Science of ACEs starts with understanding the biology of stress</a:t>
            </a:r>
          </a:p>
          <a:p>
            <a:pPr marL="176679" indent="-176679">
              <a:buFont typeface="Arial" panose="020B0604020202020204" pitchFamily="34" charset="0"/>
              <a:buChar char="•"/>
            </a:pPr>
            <a:r>
              <a:rPr lang="en-US" i="1" dirty="0"/>
              <a:t>Stress is part of living and it’s part of parenting</a:t>
            </a:r>
          </a:p>
          <a:p>
            <a:pPr marL="176679" indent="-176679">
              <a:buFont typeface="Arial" panose="020B0604020202020204" pitchFamily="34" charset="0"/>
              <a:buChar char="•"/>
            </a:pPr>
            <a:r>
              <a:rPr lang="en-US" i="1" dirty="0"/>
              <a:t>A critical part of parenting is understanding how stress affects us, and our children, so we can manage stress without hurting each other</a:t>
            </a:r>
          </a:p>
        </p:txBody>
      </p:sp>
    </p:spTree>
    <p:extLst>
      <p:ext uri="{BB962C8B-B14F-4D97-AF65-F5344CB8AC3E}">
        <p14:creationId xmlns:p14="http://schemas.microsoft.com/office/powerpoint/2010/main" val="925349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30200" y="698500"/>
            <a:ext cx="6196013" cy="34845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415791"/>
            <a:ext cx="5486400" cy="4183379"/>
          </a:xfrm>
          <a:prstGeom prst="rect">
            <a:avLst/>
          </a:prstGeom>
        </p:spPr>
        <p:txBody>
          <a:bodyPr lIns="92271" tIns="92271" rIns="92271" bIns="92271" anchor="t" anchorCtr="0">
            <a:noAutofit/>
          </a:bodyPr>
          <a:lstStyle/>
          <a:p>
            <a:pPr marL="176679" indent="-176679" defTabSz="471144">
              <a:buFont typeface="Arial" panose="020B0604020202020204" pitchFamily="34" charset="0"/>
              <a:buChar char="•"/>
              <a:defRPr/>
            </a:pPr>
            <a:r>
              <a:rPr lang="en-US" altLang="en-US" b="0" i="1" u="none" dirty="0">
                <a:effectLst/>
                <a:ea typeface="ＭＳ Ｐゴシック" pitchFamily="-102" charset="-128"/>
              </a:rPr>
              <a:t>One thing that can help is to understand that there is a biological basis to what we are experiencing when we are stressed, because that understanding can help us to manage our own stress and respond more compassionately when our children are stressed</a:t>
            </a:r>
            <a:endParaRPr lang="en-US" sz="1100" i="1" dirty="0"/>
          </a:p>
          <a:p>
            <a:pPr marL="180515" indent="-180515">
              <a:lnSpc>
                <a:spcPct val="80000"/>
              </a:lnSpc>
              <a:buFont typeface="Arial" panose="020B0604020202020204" pitchFamily="34" charset="0"/>
              <a:buChar char="•"/>
              <a:defRPr/>
            </a:pPr>
            <a:r>
              <a:rPr lang="en-US" altLang="en-US" b="0" i="1" u="none" dirty="0">
                <a:effectLst/>
                <a:ea typeface="ＭＳ Ｐゴシック" pitchFamily="-102" charset="-128"/>
              </a:rPr>
              <a:t>When someone is stressed, the “upstairs” or thinking brain (which is in the prefrontal cortex) literally stops working. The thinking brain is in charge of </a:t>
            </a:r>
            <a:r>
              <a:rPr lang="en-US" altLang="en-US" b="0" i="1" u="none" baseline="0" dirty="0">
                <a:effectLst/>
                <a:ea typeface="ＭＳ Ｐゴシック" pitchFamily="-102" charset="-128"/>
              </a:rPr>
              <a:t>rational thinking, planning, organizing, problem solving, and prioritizing where to place attention</a:t>
            </a:r>
          </a:p>
          <a:p>
            <a:pPr marL="180515" indent="-180515">
              <a:lnSpc>
                <a:spcPct val="80000"/>
              </a:lnSpc>
              <a:buFont typeface="Arial" panose="020B0604020202020204" pitchFamily="34" charset="0"/>
              <a:buChar char="•"/>
              <a:defRPr/>
            </a:pPr>
            <a:r>
              <a:rPr lang="en-US" altLang="en-US" b="0" i="1" u="none" baseline="0" dirty="0">
                <a:effectLst/>
                <a:ea typeface="ＭＳ Ｐゴシック" pitchFamily="-102" charset="-128"/>
              </a:rPr>
              <a:t>When the thinking brain is offline, the “downstairs” or emotional brain takes over. The emotional brain is in charge of responses to perceived threats and may cause us to fight, flight, or freeze responses in order to survive.</a:t>
            </a:r>
          </a:p>
        </p:txBody>
      </p:sp>
    </p:spTree>
    <p:extLst>
      <p:ext uri="{BB962C8B-B14F-4D97-AF65-F5344CB8AC3E}">
        <p14:creationId xmlns:p14="http://schemas.microsoft.com/office/powerpoint/2010/main" val="72032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4850"/>
            <a:ext cx="6261100" cy="35210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A stressor is something that can activate the stress response</a:t>
            </a:r>
          </a:p>
          <a:p>
            <a:pPr marL="171450" indent="-171450">
              <a:buFont typeface="Arial" panose="020B0604020202020204" pitchFamily="34" charset="0"/>
              <a:buChar char="•"/>
            </a:pPr>
            <a:r>
              <a:rPr lang="en-US" i="1" dirty="0"/>
              <a:t>When we’re stressed, not only is there a disconnect between the thinking and feeling parts of our brain, but there is also an activation of the sympathetic nervous system which affects our entire body down to our blood cells and immune system</a:t>
            </a:r>
          </a:p>
          <a:p>
            <a:pPr marL="171450" indent="-171450">
              <a:buFont typeface="Arial" panose="020B0604020202020204" pitchFamily="34" charset="0"/>
              <a:buChar char="•"/>
            </a:pPr>
            <a:r>
              <a:rPr lang="en-US" i="1" dirty="0"/>
              <a:t>If the stress response is activated briefly, such as when you need to run away from a tiger, that can save your life</a:t>
            </a:r>
          </a:p>
          <a:p>
            <a:pPr marL="171450" indent="-171450">
              <a:buFont typeface="Arial" panose="020B0604020202020204" pitchFamily="34" charset="0"/>
              <a:buChar char="•"/>
            </a:pPr>
            <a:r>
              <a:rPr lang="en-US" i="1" dirty="0"/>
              <a:t>But if the stress responses is activated repeatedly, day after day after day, that can wear away at both mind and body</a:t>
            </a:r>
          </a:p>
        </p:txBody>
      </p:sp>
    </p:spTree>
    <p:extLst>
      <p:ext uri="{BB962C8B-B14F-4D97-AF65-F5344CB8AC3E}">
        <p14:creationId xmlns:p14="http://schemas.microsoft.com/office/powerpoint/2010/main" val="3619311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8E090-A23C-4B68-B973-AE3F241034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7945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2192E7-9CD8-4B2D-B4C2-85CEAA0D8B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55733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4" y="982132"/>
            <a:ext cx="9296399" cy="2243668"/>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2" y="3639312"/>
            <a:ext cx="9609668" cy="886968"/>
          </a:xfrm>
        </p:spPr>
        <p:txBody>
          <a:bodyPr anchor="b">
            <a:normAutofit/>
          </a:bodyPr>
          <a:lstStyle>
            <a:lvl1pPr marL="0" indent="0" algn="l">
              <a:spcBef>
                <a:spcPts val="0"/>
              </a:spcBef>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2" y="4529667"/>
            <a:ext cx="9609668" cy="13462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846B97-58A0-4A6C-BD7D-6823DB190120}" type="datetimeFigureOut">
              <a:rPr lang="en-US" smtClean="0">
                <a:solidFill>
                  <a:prstClr val="black"/>
                </a:solidFill>
              </a:rPr>
              <a:pPr/>
              <a:t>9/29/2022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A97410F-618E-4861-B4D0-BE3D4230A232}" type="slidenum">
              <a:rPr lang="en-US" smtClean="0">
                <a:solidFill>
                  <a:prstClr val="black"/>
                </a:solidFill>
              </a:rPr>
              <a:pPr/>
              <a:t>‹#›</a:t>
            </a:fld>
            <a:endParaRPr lang="en-US">
              <a:solidFill>
                <a:prstClr val="black"/>
              </a:solidFill>
            </a:endParaRPr>
          </a:p>
        </p:txBody>
      </p:sp>
      <p:sp>
        <p:nvSpPr>
          <p:cNvPr id="12" name="TextBox 11"/>
          <p:cNvSpPr txBox="1"/>
          <p:nvPr/>
        </p:nvSpPr>
        <p:spPr>
          <a:xfrm>
            <a:off x="862013" y="879961"/>
            <a:ext cx="609600" cy="584776"/>
          </a:xfrm>
          <a:prstGeom prst="rect">
            <a:avLst/>
          </a:prstGeom>
        </p:spPr>
        <p:txBody>
          <a:bodyPr vert="horz" lIns="68580" tIns="34290" rIns="68580" bIns="34290" rtlCol="0" anchor="ctr">
            <a:noAutofit/>
          </a:bodyPr>
          <a:lstStyle/>
          <a:p>
            <a:r>
              <a:rPr lang="en-US" sz="6000" kern="1200" dirty="0">
                <a:solidFill>
                  <a:prstClr val="black"/>
                </a:solidFill>
                <a:latin typeface="Garamond" panose="02020404030301010803"/>
                <a:ea typeface="+mn-ea"/>
              </a:rPr>
              <a:t>“</a:t>
            </a:r>
          </a:p>
        </p:txBody>
      </p:sp>
      <p:sp>
        <p:nvSpPr>
          <p:cNvPr id="13" name="TextBox 12"/>
          <p:cNvSpPr txBox="1"/>
          <p:nvPr/>
        </p:nvSpPr>
        <p:spPr>
          <a:xfrm>
            <a:off x="10600267" y="2599261"/>
            <a:ext cx="609600" cy="584776"/>
          </a:xfrm>
          <a:prstGeom prst="rect">
            <a:avLst/>
          </a:prstGeom>
        </p:spPr>
        <p:txBody>
          <a:bodyPr vert="horz" lIns="68580" tIns="34290" rIns="68580" bIns="34290" rtlCol="0" anchor="ctr">
            <a:noAutofit/>
          </a:bodyPr>
          <a:lstStyle/>
          <a:p>
            <a:pPr algn="r"/>
            <a:r>
              <a:rPr lang="en-US" sz="6000" kern="1200" dirty="0">
                <a:solidFill>
                  <a:prstClr val="black"/>
                </a:solidFill>
                <a:latin typeface="Garamond" panose="02020404030301010803"/>
                <a:ea typeface="+mn-ea"/>
              </a:rPr>
              <a:t>”</a:t>
            </a:r>
          </a:p>
        </p:txBody>
      </p:sp>
      <p:cxnSp>
        <p:nvCxnSpPr>
          <p:cNvPr id="26" name="Straight Connector 25"/>
          <p:cNvCxnSpPr/>
          <p:nvPr/>
        </p:nvCxnSpPr>
        <p:spPr>
          <a:xfrm>
            <a:off x="1396169" y="3429000"/>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0468521"/>
      </p:ext>
    </p:extLst>
  </p:cSld>
  <p:clrMapOvr>
    <a:masterClrMapping/>
  </p:clrMapOvr>
  <p:transition spd="slow">
    <p:cu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7"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2" y="3630168"/>
            <a:ext cx="9609668" cy="841248"/>
          </a:xfrm>
        </p:spPr>
        <p:txBody>
          <a:bodyPr anchor="b">
            <a:normAutofit/>
          </a:bodyPr>
          <a:lstStyle>
            <a:lvl1pPr marL="0" indent="0" algn="l">
              <a:spcBef>
                <a:spcPts val="0"/>
              </a:spcBef>
              <a:buNone/>
              <a:defRPr sz="21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470401"/>
            <a:ext cx="9609671" cy="1405467"/>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846B97-58A0-4A6C-BD7D-6823DB190120}" type="datetimeFigureOut">
              <a:rPr lang="en-US" smtClean="0">
                <a:solidFill>
                  <a:prstClr val="black"/>
                </a:solidFill>
              </a:rPr>
              <a:pPr/>
              <a:t>9/29/2022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A97410F-618E-4861-B4D0-BE3D4230A232}" type="slidenum">
              <a:rPr lang="en-US" smtClean="0">
                <a:solidFill>
                  <a:prstClr val="black"/>
                </a:solidFill>
              </a:rPr>
              <a:pPr/>
              <a:t>‹#›</a:t>
            </a:fld>
            <a:endParaRPr lang="en-US">
              <a:solidFill>
                <a:prstClr val="black"/>
              </a:solidFill>
            </a:endParaRPr>
          </a:p>
        </p:txBody>
      </p:sp>
      <p:cxnSp>
        <p:nvCxnSpPr>
          <p:cNvPr id="15" name="Straight Connector 14"/>
          <p:cNvCxnSpPr/>
          <p:nvPr/>
        </p:nvCxnSpPr>
        <p:spPr>
          <a:xfrm>
            <a:off x="1396169" y="3429000"/>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5691138"/>
      </p:ext>
    </p:extLst>
  </p:cSld>
  <p:clrMapOvr>
    <a:masterClrMapping/>
  </p:clrMapOvr>
  <p:transition spd="slow">
    <p:cu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846B97-58A0-4A6C-BD7D-6823DB190120}" type="datetimeFigureOut">
              <a:rPr lang="en-US" smtClean="0">
                <a:solidFill>
                  <a:prstClr val="black"/>
                </a:solidFill>
              </a:rPr>
              <a:pPr/>
              <a:t>9/29/2022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A97410F-618E-4861-B4D0-BE3D4230A232}" type="slidenum">
              <a:rPr lang="en-US" smtClean="0">
                <a:solidFill>
                  <a:prstClr val="black"/>
                </a:solidFill>
              </a:rPr>
              <a:pPr/>
              <a:t>‹#›</a:t>
            </a:fld>
            <a:endParaRPr lang="en-US">
              <a:solidFill>
                <a:prstClr val="black"/>
              </a:solidFill>
            </a:endParaRPr>
          </a:p>
        </p:txBody>
      </p:sp>
      <p:cxnSp>
        <p:nvCxnSpPr>
          <p:cNvPr id="14" name="Straight Connector 13"/>
          <p:cNvCxnSpPr/>
          <p:nvPr/>
        </p:nvCxnSpPr>
        <p:spPr>
          <a:xfrm>
            <a:off x="1396169" y="2421466"/>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3897712"/>
      </p:ext>
    </p:extLst>
  </p:cSld>
  <p:clrMapOvr>
    <a:masterClrMapping/>
  </p:clrMapOvr>
  <p:transition spd="slow">
    <p:cu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8" y="982133"/>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0"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846B97-58A0-4A6C-BD7D-6823DB190120}" type="datetimeFigureOut">
              <a:rPr lang="en-US" smtClean="0">
                <a:solidFill>
                  <a:prstClr val="black"/>
                </a:solidFill>
              </a:rPr>
              <a:pPr/>
              <a:t>9/29/2022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A97410F-618E-4861-B4D0-BE3D4230A232}" type="slidenum">
              <a:rPr lang="en-US" smtClean="0">
                <a:solidFill>
                  <a:prstClr val="black"/>
                </a:solidFill>
              </a:rPr>
              <a:pPr/>
              <a:t>‹#›</a:t>
            </a:fld>
            <a:endParaRPr lang="en-US">
              <a:solidFill>
                <a:prstClr val="black"/>
              </a:solidFill>
            </a:endParaRPr>
          </a:p>
        </p:txBody>
      </p:sp>
      <p:cxnSp>
        <p:nvCxnSpPr>
          <p:cNvPr id="14" name="Straight Connector 13"/>
          <p:cNvCxnSpPr/>
          <p:nvPr/>
        </p:nvCxnSpPr>
        <p:spPr>
          <a:xfrm>
            <a:off x="8863891"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0013811"/>
      </p:ext>
    </p:extLst>
  </p:cSld>
  <p:clrMapOvr>
    <a:masterClrMapping/>
  </p:clrMapOvr>
  <p:transition spd="slow">
    <p:cu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38E090-A23C-4B68-B973-AE3F2410340A}" type="slidenum">
              <a:rPr lang="en-US"/>
              <a:pPr>
                <a:defRPr/>
              </a:pPr>
              <a:t>‹#›</a:t>
            </a:fld>
            <a:endParaRPr lang="en-US"/>
          </a:p>
        </p:txBody>
      </p:sp>
    </p:spTree>
    <p:extLst>
      <p:ext uri="{BB962C8B-B14F-4D97-AF65-F5344CB8AC3E}">
        <p14:creationId xmlns:p14="http://schemas.microsoft.com/office/powerpoint/2010/main" val="17956736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3274DD-55A5-45FD-9428-77902D884C48}" type="slidenum">
              <a:rPr lang="en-US"/>
              <a:pPr>
                <a:defRPr/>
              </a:pPr>
              <a:t>‹#›</a:t>
            </a:fld>
            <a:endParaRPr lang="en-US"/>
          </a:p>
        </p:txBody>
      </p:sp>
    </p:spTree>
    <p:extLst>
      <p:ext uri="{BB962C8B-B14F-4D97-AF65-F5344CB8AC3E}">
        <p14:creationId xmlns:p14="http://schemas.microsoft.com/office/powerpoint/2010/main" val="36530124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43F923-3B0D-4C74-B09F-C73CBF2ADB7C}" type="slidenum">
              <a:rPr lang="en-US"/>
              <a:pPr>
                <a:defRPr/>
              </a:pPr>
              <a:t>‹#›</a:t>
            </a:fld>
            <a:endParaRPr lang="en-US"/>
          </a:p>
        </p:txBody>
      </p:sp>
    </p:spTree>
    <p:extLst>
      <p:ext uri="{BB962C8B-B14F-4D97-AF65-F5344CB8AC3E}">
        <p14:creationId xmlns:p14="http://schemas.microsoft.com/office/powerpoint/2010/main" val="32102700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174001-FA0F-4B7F-9FE7-833DED61A54B}" type="slidenum">
              <a:rPr lang="en-US"/>
              <a:pPr>
                <a:defRPr/>
              </a:pPr>
              <a:t>‹#›</a:t>
            </a:fld>
            <a:endParaRPr lang="en-US"/>
          </a:p>
        </p:txBody>
      </p:sp>
    </p:spTree>
    <p:extLst>
      <p:ext uri="{BB962C8B-B14F-4D97-AF65-F5344CB8AC3E}">
        <p14:creationId xmlns:p14="http://schemas.microsoft.com/office/powerpoint/2010/main" val="40649871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0F96F2-6DDB-453C-A58A-918EAF108370}" type="slidenum">
              <a:rPr lang="en-US"/>
              <a:pPr>
                <a:defRPr/>
              </a:pPr>
              <a:t>‹#›</a:t>
            </a:fld>
            <a:endParaRPr lang="en-US"/>
          </a:p>
        </p:txBody>
      </p:sp>
    </p:spTree>
    <p:extLst>
      <p:ext uri="{BB962C8B-B14F-4D97-AF65-F5344CB8AC3E}">
        <p14:creationId xmlns:p14="http://schemas.microsoft.com/office/powerpoint/2010/main" val="20334856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54FD83-CB1B-47B7-91E8-744199686537}" type="slidenum">
              <a:rPr lang="en-US"/>
              <a:pPr>
                <a:defRPr/>
              </a:pPr>
              <a:t>‹#›</a:t>
            </a:fld>
            <a:endParaRPr lang="en-US"/>
          </a:p>
        </p:txBody>
      </p:sp>
    </p:spTree>
    <p:extLst>
      <p:ext uri="{BB962C8B-B14F-4D97-AF65-F5344CB8AC3E}">
        <p14:creationId xmlns:p14="http://schemas.microsoft.com/office/powerpoint/2010/main" val="1744139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7EF43F-E6A4-421B-B2FA-A5743614C8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5702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BAFCDD-1C77-4683-B321-A30105817591}" type="slidenum">
              <a:rPr lang="en-US"/>
              <a:pPr>
                <a:defRPr/>
              </a:pPr>
              <a:t>‹#›</a:t>
            </a:fld>
            <a:endParaRPr lang="en-US"/>
          </a:p>
        </p:txBody>
      </p:sp>
    </p:spTree>
    <p:extLst>
      <p:ext uri="{BB962C8B-B14F-4D97-AF65-F5344CB8AC3E}">
        <p14:creationId xmlns:p14="http://schemas.microsoft.com/office/powerpoint/2010/main" val="26067098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A1146C-53D2-42DE-9475-25EB4DE54F9A}" type="slidenum">
              <a:rPr lang="en-US"/>
              <a:pPr>
                <a:defRPr/>
              </a:pPr>
              <a:t>‹#›</a:t>
            </a:fld>
            <a:endParaRPr lang="en-US"/>
          </a:p>
        </p:txBody>
      </p:sp>
    </p:spTree>
    <p:extLst>
      <p:ext uri="{BB962C8B-B14F-4D97-AF65-F5344CB8AC3E}">
        <p14:creationId xmlns:p14="http://schemas.microsoft.com/office/powerpoint/2010/main" val="25627808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3D9585-D69F-4EFB-B836-351419CDC92E}" type="slidenum">
              <a:rPr lang="en-US"/>
              <a:pPr>
                <a:defRPr/>
              </a:pPr>
              <a:t>‹#›</a:t>
            </a:fld>
            <a:endParaRPr lang="en-US"/>
          </a:p>
        </p:txBody>
      </p:sp>
    </p:spTree>
    <p:extLst>
      <p:ext uri="{BB962C8B-B14F-4D97-AF65-F5344CB8AC3E}">
        <p14:creationId xmlns:p14="http://schemas.microsoft.com/office/powerpoint/2010/main" val="24020038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2192E7-9CD8-4B2D-B4C2-85CEAA0D8BDE}" type="slidenum">
              <a:rPr lang="en-US"/>
              <a:pPr>
                <a:defRPr/>
              </a:pPr>
              <a:t>‹#›</a:t>
            </a:fld>
            <a:endParaRPr lang="en-US"/>
          </a:p>
        </p:txBody>
      </p:sp>
    </p:spTree>
    <p:extLst>
      <p:ext uri="{BB962C8B-B14F-4D97-AF65-F5344CB8AC3E}">
        <p14:creationId xmlns:p14="http://schemas.microsoft.com/office/powerpoint/2010/main" val="26657109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7EF43F-E6A4-421B-B2FA-A5743614C893}" type="slidenum">
              <a:rPr lang="en-US"/>
              <a:pPr>
                <a:defRPr/>
              </a:pPr>
              <a:t>‹#›</a:t>
            </a:fld>
            <a:endParaRPr lang="en-US"/>
          </a:p>
        </p:txBody>
      </p:sp>
    </p:spTree>
    <p:extLst>
      <p:ext uri="{BB962C8B-B14F-4D97-AF65-F5344CB8AC3E}">
        <p14:creationId xmlns:p14="http://schemas.microsoft.com/office/powerpoint/2010/main" val="39113072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537B00-4FFE-485A-9766-A8DC33F05C40}" type="slidenum">
              <a:rPr lang="en-US"/>
              <a:pPr>
                <a:defRPr/>
              </a:pPr>
              <a:t>‹#›</a:t>
            </a:fld>
            <a:endParaRPr lang="en-US"/>
          </a:p>
        </p:txBody>
      </p:sp>
    </p:spTree>
    <p:extLst>
      <p:ext uri="{BB962C8B-B14F-4D97-AF65-F5344CB8AC3E}">
        <p14:creationId xmlns:p14="http://schemas.microsoft.com/office/powerpoint/2010/main" val="2395472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Title Slide - White">
    <p:spTree>
      <p:nvGrpSpPr>
        <p:cNvPr id="1" name=""/>
        <p:cNvGrpSpPr/>
        <p:nvPr/>
      </p:nvGrpSpPr>
      <p:grpSpPr>
        <a:xfrm>
          <a:off x="0" y="0"/>
          <a:ext cx="0" cy="0"/>
          <a:chOff x="0" y="0"/>
          <a:chExt cx="0" cy="0"/>
        </a:xfrm>
      </p:grpSpPr>
      <p:pic>
        <p:nvPicPr>
          <p:cNvPr id="2" name="Picture 1" descr="RUHS CornerstoneBoarder3.ai"/>
          <p:cNvPicPr>
            <a:picLocks noChangeAspect="1"/>
          </p:cNvPicPr>
          <p:nvPr userDrawn="1"/>
        </p:nvPicPr>
        <p:blipFill rotWithShape="1">
          <a:blip r:embed="rId2">
            <a:extLst>
              <a:ext uri="{28A0092B-C50C-407E-A947-70E740481C1C}">
                <a14:useLocalDpi xmlns:a14="http://schemas.microsoft.com/office/drawing/2010/main" val="0"/>
              </a:ext>
            </a:extLst>
          </a:blip>
          <a:srcRect t="4628"/>
          <a:stretch/>
        </p:blipFill>
        <p:spPr>
          <a:xfrm>
            <a:off x="2" y="0"/>
            <a:ext cx="12208844" cy="6858000"/>
          </a:xfrm>
          <a:prstGeom prst="rect">
            <a:avLst/>
          </a:prstGeom>
        </p:spPr>
      </p:pic>
      <p:sp>
        <p:nvSpPr>
          <p:cNvPr id="5" name="Title 1"/>
          <p:cNvSpPr>
            <a:spLocks noGrp="1"/>
          </p:cNvSpPr>
          <p:nvPr>
            <p:ph type="ctrTitle" hasCustomPrompt="1"/>
          </p:nvPr>
        </p:nvSpPr>
        <p:spPr>
          <a:xfrm>
            <a:off x="2133600" y="1143000"/>
            <a:ext cx="9448800" cy="1828800"/>
          </a:xfrm>
        </p:spPr>
        <p:txBody>
          <a:bodyPr anchor="b" anchorCtr="1">
            <a:normAutofit/>
          </a:bodyPr>
          <a:lstStyle>
            <a:lvl1pPr>
              <a:lnSpc>
                <a:spcPts val="3450"/>
              </a:lnSpc>
              <a:defRPr sz="3000">
                <a:solidFill>
                  <a:srgbClr val="003469"/>
                </a:solidFill>
                <a:latin typeface="Gill Sans MT" panose="020B0502020104020203" pitchFamily="34" charset="0"/>
              </a:defRPr>
            </a:lvl1pPr>
          </a:lstStyle>
          <a:p>
            <a:r>
              <a:rPr lang="en-US" dirty="0"/>
              <a:t>Click to edit Master </a:t>
            </a:r>
            <a:br>
              <a:rPr lang="en-US" dirty="0"/>
            </a:br>
            <a:r>
              <a:rPr lang="en-US" dirty="0"/>
              <a:t>title style</a:t>
            </a:r>
          </a:p>
        </p:txBody>
      </p:sp>
      <p:sp>
        <p:nvSpPr>
          <p:cNvPr id="6" name="Subtitle 2"/>
          <p:cNvSpPr>
            <a:spLocks noGrp="1"/>
          </p:cNvSpPr>
          <p:nvPr>
            <p:ph type="subTitle" idx="1"/>
          </p:nvPr>
        </p:nvSpPr>
        <p:spPr>
          <a:xfrm>
            <a:off x="2438400" y="3200400"/>
            <a:ext cx="8839200" cy="1600200"/>
          </a:xfrm>
        </p:spPr>
        <p:txBody>
          <a:bodyPr anchor="t" anchorCtr="1"/>
          <a:lstStyle>
            <a:lvl1pPr marL="0" indent="0" algn="ctr">
              <a:buNone/>
              <a:defRPr>
                <a:solidFill>
                  <a:srgbClr val="8A8C9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3" name="Date Placeholder 3"/>
          <p:cNvSpPr>
            <a:spLocks noGrp="1"/>
          </p:cNvSpPr>
          <p:nvPr>
            <p:ph type="dt" sz="half" idx="2"/>
          </p:nvPr>
        </p:nvSpPr>
        <p:spPr>
          <a:xfrm>
            <a:off x="1828800" y="6400800"/>
            <a:ext cx="1219200" cy="228600"/>
          </a:xfrm>
          <a:prstGeom prst="rect">
            <a:avLst/>
          </a:prstGeom>
        </p:spPr>
        <p:txBody>
          <a:bodyPr vert="horz" lIns="0" tIns="0" rIns="0" bIns="0" rtlCol="0" anchor="t" anchorCtr="0"/>
          <a:lstStyle>
            <a:lvl1pPr algn="l">
              <a:defRPr sz="900">
                <a:solidFill>
                  <a:schemeClr val="tx1">
                    <a:tint val="75000"/>
                  </a:schemeClr>
                </a:solidFill>
              </a:defRPr>
            </a:lvl1pPr>
          </a:lstStyle>
          <a:p>
            <a:fld id="{33C29B63-6DA0-6B42-8766-858B842843D2}" type="datetime1">
              <a:rPr lang="en-US" smtClean="0">
                <a:solidFill>
                  <a:srgbClr val="000000">
                    <a:tint val="75000"/>
                  </a:srgbClr>
                </a:solidFill>
              </a:rPr>
              <a:pPr/>
              <a:t>9/29/2022</a:t>
            </a:fld>
            <a:endParaRPr lang="en-US" dirty="0">
              <a:solidFill>
                <a:srgbClr val="000000">
                  <a:tint val="75000"/>
                </a:srgbClr>
              </a:solidFill>
            </a:endParaRPr>
          </a:p>
        </p:txBody>
      </p:sp>
      <p:sp>
        <p:nvSpPr>
          <p:cNvPr id="14"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900">
                <a:solidFill>
                  <a:schemeClr val="tx1">
                    <a:tint val="75000"/>
                  </a:schemeClr>
                </a:solidFill>
              </a:defRPr>
            </a:lvl1pPr>
          </a:lstStyle>
          <a:p>
            <a:endParaRPr lang="en-US" dirty="0">
              <a:solidFill>
                <a:srgbClr val="000000">
                  <a:tint val="75000"/>
                </a:srgbClr>
              </a:solidFill>
            </a:endParaRPr>
          </a:p>
        </p:txBody>
      </p:sp>
      <p:sp>
        <p:nvSpPr>
          <p:cNvPr id="15"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900">
                <a:solidFill>
                  <a:schemeClr val="tx1">
                    <a:tint val="75000"/>
                  </a:schemeClr>
                </a:solidFill>
              </a:defRPr>
            </a:lvl1pPr>
          </a:lstStyle>
          <a:p>
            <a:fld id="{27C42CBD-A71F-E145-880C-AAE760575688}"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4909319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Copy Slide - Title and Content Blue">
    <p:spTree>
      <p:nvGrpSpPr>
        <p:cNvPr id="1" name=""/>
        <p:cNvGrpSpPr/>
        <p:nvPr/>
      </p:nvGrpSpPr>
      <p:grpSpPr>
        <a:xfrm>
          <a:off x="0" y="0"/>
          <a:ext cx="0" cy="0"/>
          <a:chOff x="0" y="0"/>
          <a:chExt cx="0" cy="0"/>
        </a:xfrm>
      </p:grpSpPr>
      <p:sp>
        <p:nvSpPr>
          <p:cNvPr id="8" name="Rectangle 7"/>
          <p:cNvSpPr/>
          <p:nvPr userDrawn="1"/>
        </p:nvSpPr>
        <p:spPr>
          <a:xfrm>
            <a:off x="-7816" y="-228600"/>
            <a:ext cx="1227016" cy="7239000"/>
          </a:xfrm>
          <a:prstGeom prst="rect">
            <a:avLst/>
          </a:prstGeom>
          <a:solidFill>
            <a:srgbClr val="0034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kern="0">
              <a:solidFill>
                <a:srgbClr val="FFFFFF"/>
              </a:solidFill>
              <a:sym typeface="Arial"/>
            </a:endParaRPr>
          </a:p>
        </p:txBody>
      </p:sp>
      <p:sp>
        <p:nvSpPr>
          <p:cNvPr id="9" name="Title Placeholder 1"/>
          <p:cNvSpPr>
            <a:spLocks noGrp="1"/>
          </p:cNvSpPr>
          <p:nvPr>
            <p:ph type="title"/>
          </p:nvPr>
        </p:nvSpPr>
        <p:spPr>
          <a:xfrm>
            <a:off x="1211384" y="457200"/>
            <a:ext cx="10972800" cy="1143000"/>
          </a:xfrm>
          <a:prstGeom prst="rect">
            <a:avLst/>
          </a:prstGeom>
        </p:spPr>
        <p:txBody>
          <a:bodyPr vert="horz" lIns="0" tIns="0" rIns="0" bIns="0" rtlCol="0" anchor="ctr">
            <a:normAutofit/>
          </a:bodyPr>
          <a:lstStyle>
            <a:lvl1pPr>
              <a:defRPr sz="3000">
                <a:latin typeface="Gill Sans MT" panose="020B0502020104020203" pitchFamily="34" charset="0"/>
              </a:defRPr>
            </a:lvl1pPr>
          </a:lstStyle>
          <a:p>
            <a:r>
              <a:rPr lang="en-US" dirty="0"/>
              <a:t>Click to edit Master title style</a:t>
            </a:r>
          </a:p>
        </p:txBody>
      </p:sp>
      <p:sp>
        <p:nvSpPr>
          <p:cNvPr id="10" name="Text Placeholder 2"/>
          <p:cNvSpPr>
            <a:spLocks noGrp="1"/>
          </p:cNvSpPr>
          <p:nvPr>
            <p:ph idx="1"/>
          </p:nvPr>
        </p:nvSpPr>
        <p:spPr>
          <a:xfrm>
            <a:off x="1320800" y="1828800"/>
            <a:ext cx="10972800" cy="3931920"/>
          </a:xfrm>
          <a:prstGeom prst="rect">
            <a:avLst/>
          </a:prstGeom>
        </p:spPr>
        <p:txBody>
          <a:bodyPr vert="horz" lIns="0" tIns="0" rIns="0" bIns="0" rtlCol="0">
            <a:normAutofit/>
          </a:bodyPr>
          <a:lstStyle>
            <a:lvl1pPr>
              <a:defRPr sz="1500">
                <a:latin typeface="Gill Sans MT" panose="020B0502020104020203" pitchFamily="34" charset="0"/>
              </a:defRPr>
            </a:lvl1pPr>
            <a:lvl2pPr>
              <a:defRPr sz="1500">
                <a:latin typeface="Gill Sans MT" panose="020B0502020104020203" pitchFamily="34" charset="0"/>
              </a:defRPr>
            </a:lvl2pPr>
            <a:lvl3pPr>
              <a:defRPr sz="1500">
                <a:latin typeface="Gill Sans MT" panose="020B0502020104020203" pitchFamily="34" charset="0"/>
              </a:defRPr>
            </a:lvl3pPr>
            <a:lvl4pPr>
              <a:defRPr sz="1500">
                <a:latin typeface="Gill Sans MT" panose="020B0502020104020203" pitchFamily="34" charset="0"/>
              </a:defRPr>
            </a:lvl4pPr>
            <a:lvl5pPr>
              <a:defRPr sz="1500">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2"/>
          </p:nvPr>
        </p:nvSpPr>
        <p:spPr>
          <a:xfrm>
            <a:off x="1828800" y="6400803"/>
            <a:ext cx="1219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D549BDC-7703-954B-8D10-EBF3812C80B9}" type="datetime1">
              <a:rPr lang="en-US" smtClean="0">
                <a:solidFill>
                  <a:srgbClr val="000000">
                    <a:tint val="75000"/>
                  </a:srgbClr>
                </a:solidFill>
              </a:rPr>
              <a:pPr/>
              <a:t>9/29/2022</a:t>
            </a:fld>
            <a:endParaRPr lang="en-US" dirty="0">
              <a:solidFill>
                <a:srgbClr val="000000">
                  <a:tint val="75000"/>
                </a:srgbClr>
              </a:solidFill>
            </a:endParaRPr>
          </a:p>
        </p:txBody>
      </p:sp>
      <p:sp>
        <p:nvSpPr>
          <p:cNvPr id="12" name="Footer Placeholder 4"/>
          <p:cNvSpPr>
            <a:spLocks noGrp="1"/>
          </p:cNvSpPr>
          <p:nvPr>
            <p:ph type="ftr" sz="quarter" idx="3"/>
          </p:nvPr>
        </p:nvSpPr>
        <p:spPr>
          <a:xfrm>
            <a:off x="3048000" y="6400803"/>
            <a:ext cx="3657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srgbClr val="000000">
                  <a:tint val="75000"/>
                </a:srgbClr>
              </a:solidFill>
            </a:endParaRPr>
          </a:p>
        </p:txBody>
      </p:sp>
      <p:sp>
        <p:nvSpPr>
          <p:cNvPr id="13" name="Slide Number Placeholder 5"/>
          <p:cNvSpPr>
            <a:spLocks noGrp="1"/>
          </p:cNvSpPr>
          <p:nvPr>
            <p:ph type="sldNum" sz="quarter" idx="4"/>
          </p:nvPr>
        </p:nvSpPr>
        <p:spPr>
          <a:xfrm>
            <a:off x="6705600" y="6400803"/>
            <a:ext cx="914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7C42CBD-A71F-E145-880C-AAE760575688}"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9553563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Breaker Slide - Vert Orange">
    <p:spTree>
      <p:nvGrpSpPr>
        <p:cNvPr id="1" name=""/>
        <p:cNvGrpSpPr/>
        <p:nvPr/>
      </p:nvGrpSpPr>
      <p:grpSpPr>
        <a:xfrm>
          <a:off x="0" y="0"/>
          <a:ext cx="0" cy="0"/>
          <a:chOff x="0" y="0"/>
          <a:chExt cx="0" cy="0"/>
        </a:xfrm>
      </p:grpSpPr>
      <p:sp>
        <p:nvSpPr>
          <p:cNvPr id="12" name="Rectangle 11"/>
          <p:cNvSpPr/>
          <p:nvPr userDrawn="1"/>
        </p:nvSpPr>
        <p:spPr>
          <a:xfrm>
            <a:off x="-203200" y="-152400"/>
            <a:ext cx="1422400" cy="7162800"/>
          </a:xfrm>
          <a:prstGeom prst="rect">
            <a:avLst/>
          </a:prstGeom>
          <a:solidFill>
            <a:srgbClr val="F8972A"/>
          </a:solid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kern="0">
              <a:solidFill>
                <a:srgbClr val="FFFFFF"/>
              </a:solidFill>
              <a:sym typeface="Arial"/>
            </a:endParaRPr>
          </a:p>
        </p:txBody>
      </p:sp>
      <p:sp>
        <p:nvSpPr>
          <p:cNvPr id="18" name="Date Placeholder 3"/>
          <p:cNvSpPr>
            <a:spLocks noGrp="1"/>
          </p:cNvSpPr>
          <p:nvPr>
            <p:ph type="dt" sz="half" idx="2"/>
          </p:nvPr>
        </p:nvSpPr>
        <p:spPr>
          <a:xfrm>
            <a:off x="1828800" y="6400800"/>
            <a:ext cx="1219200" cy="228600"/>
          </a:xfrm>
          <a:prstGeom prst="rect">
            <a:avLst/>
          </a:prstGeom>
        </p:spPr>
        <p:txBody>
          <a:bodyPr vert="horz" lIns="0" tIns="0" rIns="0" bIns="0" rtlCol="0" anchor="t" anchorCtr="0"/>
          <a:lstStyle>
            <a:lvl1pPr algn="l">
              <a:defRPr sz="900">
                <a:solidFill>
                  <a:schemeClr val="tx1">
                    <a:tint val="75000"/>
                  </a:schemeClr>
                </a:solidFill>
              </a:defRPr>
            </a:lvl1pPr>
          </a:lstStyle>
          <a:p>
            <a:fld id="{CF63EEED-3947-8B41-A8EE-12D501F7E983}" type="datetime1">
              <a:rPr lang="en-US" smtClean="0">
                <a:solidFill>
                  <a:srgbClr val="000000">
                    <a:tint val="75000"/>
                  </a:srgbClr>
                </a:solidFill>
              </a:rPr>
              <a:pPr/>
              <a:t>9/29/2022</a:t>
            </a:fld>
            <a:endParaRPr lang="en-US" dirty="0">
              <a:solidFill>
                <a:srgbClr val="000000">
                  <a:tint val="75000"/>
                </a:srgbClr>
              </a:solidFill>
            </a:endParaRPr>
          </a:p>
        </p:txBody>
      </p:sp>
      <p:sp>
        <p:nvSpPr>
          <p:cNvPr id="19"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900">
                <a:solidFill>
                  <a:schemeClr val="tx1">
                    <a:tint val="75000"/>
                  </a:schemeClr>
                </a:solidFill>
              </a:defRPr>
            </a:lvl1pPr>
          </a:lstStyle>
          <a:p>
            <a:endParaRPr lang="en-US" dirty="0">
              <a:solidFill>
                <a:srgbClr val="000000">
                  <a:tint val="75000"/>
                </a:srgbClr>
              </a:solidFill>
            </a:endParaRPr>
          </a:p>
        </p:txBody>
      </p:sp>
      <p:sp>
        <p:nvSpPr>
          <p:cNvPr id="20"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900">
                <a:solidFill>
                  <a:schemeClr val="tx1">
                    <a:tint val="75000"/>
                  </a:schemeClr>
                </a:solidFill>
              </a:defRPr>
            </a:lvl1pPr>
          </a:lstStyle>
          <a:p>
            <a:fld id="{27C42CBD-A71F-E145-880C-AAE760575688}" type="slidenum">
              <a:rPr lang="en-US" smtClean="0">
                <a:solidFill>
                  <a:srgbClr val="000000">
                    <a:tint val="75000"/>
                  </a:srgbClr>
                </a:solidFill>
              </a:rPr>
              <a:pPr/>
              <a:t>‹#›</a:t>
            </a:fld>
            <a:endParaRPr lang="en-US" dirty="0">
              <a:solidFill>
                <a:srgbClr val="000000">
                  <a:tint val="75000"/>
                </a:srgbClr>
              </a:solidFill>
            </a:endParaRPr>
          </a:p>
        </p:txBody>
      </p:sp>
      <p:sp>
        <p:nvSpPr>
          <p:cNvPr id="8" name="Title 1"/>
          <p:cNvSpPr>
            <a:spLocks noGrp="1"/>
          </p:cNvSpPr>
          <p:nvPr>
            <p:ph type="title" hasCustomPrompt="1"/>
          </p:nvPr>
        </p:nvSpPr>
        <p:spPr>
          <a:xfrm>
            <a:off x="1828800" y="1828800"/>
            <a:ext cx="9753600" cy="1828800"/>
          </a:xfrm>
        </p:spPr>
        <p:txBody>
          <a:bodyPr anchor="b" anchorCtr="1">
            <a:normAutofit/>
          </a:bodyPr>
          <a:lstStyle>
            <a:lvl1pPr>
              <a:defRPr sz="3000">
                <a:latin typeface="Gill Sans MT" panose="020B0502020104020203" pitchFamily="34" charset="0"/>
              </a:defRPr>
            </a:lvl1pPr>
          </a:lstStyle>
          <a:p>
            <a:r>
              <a:rPr lang="en-US" dirty="0"/>
              <a:t>Click to edit Master </a:t>
            </a:r>
            <a:br>
              <a:rPr lang="en-US" dirty="0"/>
            </a:br>
            <a:r>
              <a:rPr lang="en-US" dirty="0"/>
              <a:t>title style</a:t>
            </a:r>
          </a:p>
        </p:txBody>
      </p:sp>
      <p:sp>
        <p:nvSpPr>
          <p:cNvPr id="9" name="Subtitle 2"/>
          <p:cNvSpPr>
            <a:spLocks noGrp="1"/>
          </p:cNvSpPr>
          <p:nvPr>
            <p:ph type="subTitle" idx="1"/>
          </p:nvPr>
        </p:nvSpPr>
        <p:spPr>
          <a:xfrm>
            <a:off x="1828800" y="3886200"/>
            <a:ext cx="9753600" cy="1600200"/>
          </a:xfrm>
        </p:spPr>
        <p:txBody>
          <a:bodyPr anchor="t" anchorCtr="1"/>
          <a:lstStyle>
            <a:lvl1pPr marL="0" indent="0" algn="ctr">
              <a:buNone/>
              <a:defRPr>
                <a:solidFill>
                  <a:srgbClr val="8A8C91"/>
                </a:solidFill>
                <a:latin typeface="Gill Sans MT" panose="020B0502020104020203"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5286491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Breaker Slide - Vert Purple">
    <p:spTree>
      <p:nvGrpSpPr>
        <p:cNvPr id="1" name=""/>
        <p:cNvGrpSpPr/>
        <p:nvPr/>
      </p:nvGrpSpPr>
      <p:grpSpPr>
        <a:xfrm>
          <a:off x="0" y="0"/>
          <a:ext cx="0" cy="0"/>
          <a:chOff x="0" y="0"/>
          <a:chExt cx="0" cy="0"/>
        </a:xfrm>
      </p:grpSpPr>
      <p:sp>
        <p:nvSpPr>
          <p:cNvPr id="9" name="Rectangle 8"/>
          <p:cNvSpPr/>
          <p:nvPr userDrawn="1"/>
        </p:nvSpPr>
        <p:spPr>
          <a:xfrm>
            <a:off x="-203200" y="-304800"/>
            <a:ext cx="1422400" cy="7391400"/>
          </a:xfrm>
          <a:prstGeom prst="rect">
            <a:avLst/>
          </a:prstGeom>
          <a:solidFill>
            <a:srgbClr val="893B81"/>
          </a:solid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kern="0">
              <a:solidFill>
                <a:srgbClr val="FFFFFF"/>
              </a:solidFill>
              <a:sym typeface="Arial"/>
            </a:endParaRPr>
          </a:p>
        </p:txBody>
      </p:sp>
      <p:sp>
        <p:nvSpPr>
          <p:cNvPr id="15" name="Date Placeholder 3"/>
          <p:cNvSpPr>
            <a:spLocks noGrp="1"/>
          </p:cNvSpPr>
          <p:nvPr>
            <p:ph type="dt" sz="half" idx="2"/>
          </p:nvPr>
        </p:nvSpPr>
        <p:spPr>
          <a:xfrm>
            <a:off x="1828800" y="6400800"/>
            <a:ext cx="1219200" cy="228600"/>
          </a:xfrm>
          <a:prstGeom prst="rect">
            <a:avLst/>
          </a:prstGeom>
        </p:spPr>
        <p:txBody>
          <a:bodyPr vert="horz" lIns="0" tIns="0" rIns="0" bIns="0" rtlCol="0" anchor="t" anchorCtr="0"/>
          <a:lstStyle>
            <a:lvl1pPr algn="l">
              <a:defRPr sz="900">
                <a:solidFill>
                  <a:schemeClr val="tx1">
                    <a:tint val="75000"/>
                  </a:schemeClr>
                </a:solidFill>
              </a:defRPr>
            </a:lvl1pPr>
          </a:lstStyle>
          <a:p>
            <a:fld id="{CCE18B8C-BFE8-1940-A56A-B459BE5F8B26}" type="datetime1">
              <a:rPr lang="en-US" smtClean="0">
                <a:solidFill>
                  <a:srgbClr val="000000">
                    <a:tint val="75000"/>
                  </a:srgbClr>
                </a:solidFill>
              </a:rPr>
              <a:pPr/>
              <a:t>9/29/2022</a:t>
            </a:fld>
            <a:endParaRPr lang="en-US" dirty="0">
              <a:solidFill>
                <a:srgbClr val="000000">
                  <a:tint val="75000"/>
                </a:srgbClr>
              </a:solidFill>
            </a:endParaRPr>
          </a:p>
        </p:txBody>
      </p:sp>
      <p:sp>
        <p:nvSpPr>
          <p:cNvPr id="16"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900">
                <a:solidFill>
                  <a:schemeClr val="tx1">
                    <a:tint val="75000"/>
                  </a:schemeClr>
                </a:solidFill>
              </a:defRPr>
            </a:lvl1pPr>
          </a:lstStyle>
          <a:p>
            <a:endParaRPr lang="en-US" dirty="0">
              <a:solidFill>
                <a:srgbClr val="000000">
                  <a:tint val="75000"/>
                </a:srgbClr>
              </a:solidFill>
            </a:endParaRPr>
          </a:p>
        </p:txBody>
      </p:sp>
      <p:sp>
        <p:nvSpPr>
          <p:cNvPr id="17"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900">
                <a:solidFill>
                  <a:schemeClr val="tx1">
                    <a:tint val="75000"/>
                  </a:schemeClr>
                </a:solidFill>
              </a:defRPr>
            </a:lvl1pPr>
          </a:lstStyle>
          <a:p>
            <a:fld id="{27C42CBD-A71F-E145-880C-AAE760575688}" type="slidenum">
              <a:rPr lang="en-US" smtClean="0">
                <a:solidFill>
                  <a:srgbClr val="000000">
                    <a:tint val="75000"/>
                  </a:srgbClr>
                </a:solidFill>
              </a:rPr>
              <a:pPr/>
              <a:t>‹#›</a:t>
            </a:fld>
            <a:endParaRPr lang="en-US" dirty="0">
              <a:solidFill>
                <a:srgbClr val="000000">
                  <a:tint val="75000"/>
                </a:srgbClr>
              </a:solidFill>
            </a:endParaRPr>
          </a:p>
        </p:txBody>
      </p:sp>
      <p:sp>
        <p:nvSpPr>
          <p:cNvPr id="8" name="Title 1"/>
          <p:cNvSpPr>
            <a:spLocks noGrp="1"/>
          </p:cNvSpPr>
          <p:nvPr>
            <p:ph type="title" hasCustomPrompt="1"/>
          </p:nvPr>
        </p:nvSpPr>
        <p:spPr>
          <a:xfrm>
            <a:off x="1828800" y="1828800"/>
            <a:ext cx="9753600" cy="1828800"/>
          </a:xfrm>
        </p:spPr>
        <p:txBody>
          <a:bodyPr anchor="b" anchorCtr="1">
            <a:normAutofit/>
          </a:bodyPr>
          <a:lstStyle>
            <a:lvl1pPr>
              <a:defRPr sz="3000">
                <a:latin typeface="Gill Sans MT" panose="020B0502020104020203" pitchFamily="34" charset="0"/>
              </a:defRPr>
            </a:lvl1pPr>
          </a:lstStyle>
          <a:p>
            <a:r>
              <a:rPr lang="en-US" dirty="0"/>
              <a:t>Click to edit Master </a:t>
            </a:r>
            <a:br>
              <a:rPr lang="en-US" dirty="0"/>
            </a:br>
            <a:r>
              <a:rPr lang="en-US" dirty="0"/>
              <a:t>title style</a:t>
            </a:r>
          </a:p>
        </p:txBody>
      </p:sp>
      <p:sp>
        <p:nvSpPr>
          <p:cNvPr id="12" name="Subtitle 2"/>
          <p:cNvSpPr>
            <a:spLocks noGrp="1"/>
          </p:cNvSpPr>
          <p:nvPr>
            <p:ph type="subTitle" idx="1"/>
          </p:nvPr>
        </p:nvSpPr>
        <p:spPr>
          <a:xfrm>
            <a:off x="1828800" y="3886200"/>
            <a:ext cx="9753600" cy="1600200"/>
          </a:xfrm>
        </p:spPr>
        <p:txBody>
          <a:bodyPr anchor="t" anchorCtr="1"/>
          <a:lstStyle>
            <a:lvl1pPr marL="0" indent="0" algn="ctr">
              <a:buNone/>
              <a:defRPr>
                <a:solidFill>
                  <a:srgbClr val="8A8C91"/>
                </a:solidFill>
                <a:latin typeface="Gill Sans MT" panose="020B0502020104020203"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055920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5"/>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537B00-4FFE-485A-9766-A8DC33F05C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3205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Copy Slide - Title and Content Orange">
    <p:spTree>
      <p:nvGrpSpPr>
        <p:cNvPr id="1" name=""/>
        <p:cNvGrpSpPr/>
        <p:nvPr/>
      </p:nvGrpSpPr>
      <p:grpSpPr>
        <a:xfrm>
          <a:off x="0" y="0"/>
          <a:ext cx="0" cy="0"/>
          <a:chOff x="0" y="0"/>
          <a:chExt cx="0" cy="0"/>
        </a:xfrm>
      </p:grpSpPr>
      <p:sp>
        <p:nvSpPr>
          <p:cNvPr id="8" name="Rectangle 7"/>
          <p:cNvSpPr/>
          <p:nvPr userDrawn="1"/>
        </p:nvSpPr>
        <p:spPr>
          <a:xfrm>
            <a:off x="0" y="0"/>
            <a:ext cx="303632" cy="6858000"/>
          </a:xfrm>
          <a:prstGeom prst="rect">
            <a:avLst/>
          </a:prstGeom>
          <a:solidFill>
            <a:srgbClr val="F8972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Title Placeholder 1"/>
          <p:cNvSpPr>
            <a:spLocks noGrp="1"/>
          </p:cNvSpPr>
          <p:nvPr>
            <p:ph type="title"/>
          </p:nvPr>
        </p:nvSpPr>
        <p:spPr>
          <a:xfrm>
            <a:off x="609600" y="457200"/>
            <a:ext cx="10972800" cy="1143000"/>
          </a:xfrm>
          <a:prstGeom prst="rect">
            <a:avLst/>
          </a:prstGeom>
        </p:spPr>
        <p:txBody>
          <a:bodyPr vert="horz" lIns="0" tIns="0" rIns="0" bIns="0" rtlCol="0" anchor="ctr">
            <a:normAutofit/>
          </a:bodyPr>
          <a:lstStyle/>
          <a:p>
            <a:r>
              <a:rPr lang="en-US" dirty="0"/>
              <a:t>Click to edit Master title style</a:t>
            </a:r>
          </a:p>
        </p:txBody>
      </p:sp>
      <p:sp>
        <p:nvSpPr>
          <p:cNvPr id="11" name="Date Placeholder 3"/>
          <p:cNvSpPr>
            <a:spLocks noGrp="1"/>
          </p:cNvSpPr>
          <p:nvPr>
            <p:ph type="dt" sz="half" idx="2"/>
          </p:nvPr>
        </p:nvSpPr>
        <p:spPr>
          <a:xfrm>
            <a:off x="1828800" y="6400803"/>
            <a:ext cx="1219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78EE84D-9939-324F-B27A-AACD494A23B3}" type="datetime1">
              <a:rPr lang="en-US" smtClean="0"/>
              <a:t>9/29/2022</a:t>
            </a:fld>
            <a:endParaRPr lang="en-US" dirty="0"/>
          </a:p>
        </p:txBody>
      </p:sp>
      <p:sp>
        <p:nvSpPr>
          <p:cNvPr id="12" name="Footer Placeholder 4"/>
          <p:cNvSpPr>
            <a:spLocks noGrp="1"/>
          </p:cNvSpPr>
          <p:nvPr>
            <p:ph type="ftr" sz="quarter" idx="3"/>
          </p:nvPr>
        </p:nvSpPr>
        <p:spPr>
          <a:xfrm>
            <a:off x="3048000" y="6400803"/>
            <a:ext cx="3657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13" name="Slide Number Placeholder 5"/>
          <p:cNvSpPr>
            <a:spLocks noGrp="1"/>
          </p:cNvSpPr>
          <p:nvPr>
            <p:ph type="sldNum" sz="quarter" idx="4"/>
          </p:nvPr>
        </p:nvSpPr>
        <p:spPr>
          <a:xfrm>
            <a:off x="6705600" y="6400803"/>
            <a:ext cx="914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7C42CBD-A71F-E145-880C-AAE760575688}" type="slidenum">
              <a:rPr lang="en-US" smtClean="0"/>
              <a:t>‹#›</a:t>
            </a:fld>
            <a:endParaRPr lang="en-US" dirty="0"/>
          </a:p>
        </p:txBody>
      </p:sp>
      <p:sp>
        <p:nvSpPr>
          <p:cNvPr id="15" name="Text Placeholder 2"/>
          <p:cNvSpPr>
            <a:spLocks noGrp="1"/>
          </p:cNvSpPr>
          <p:nvPr>
            <p:ph idx="1"/>
          </p:nvPr>
        </p:nvSpPr>
        <p:spPr>
          <a:xfrm>
            <a:off x="609600" y="1828800"/>
            <a:ext cx="10972800" cy="393192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87532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wrap="square" numCol="1" anchorCtr="0" compatLnSpc="1">
            <a:prstTxWarp prst="textNoShape">
              <a:avLst/>
            </a:prstTxWarp>
          </a:bodyPr>
          <a:lstStyle>
            <a:lvl1pPr>
              <a:defRPr>
                <a:solidFill>
                  <a:srgbClr val="898989"/>
                </a:solidFill>
              </a:defRPr>
            </a:lvl1pPr>
          </a:lstStyle>
          <a:p>
            <a:pPr>
              <a:defRPr/>
            </a:pPr>
            <a:fld id="{DE89E65E-2B94-4219-87A0-D52AAB256B7A}" type="datetime1">
              <a:rPr lang="en-US" altLang="en-US"/>
              <a:pPr>
                <a:defRPr/>
              </a:pPr>
              <a:t>9/29/2022</a:t>
            </a:fld>
            <a:endParaRPr lang="en-US" altLang="en-US"/>
          </a:p>
        </p:txBody>
      </p:sp>
      <p:sp>
        <p:nvSpPr>
          <p:cNvPr id="5" name="Footer Placeholder 4"/>
          <p:cNvSpPr>
            <a:spLocks noGrp="1"/>
          </p:cNvSpPr>
          <p:nvPr>
            <p:ph type="ftr" sz="quarter" idx="11"/>
          </p:nvPr>
        </p:nvSpPr>
        <p:spPr/>
        <p:txBody>
          <a:bodyPr rtlCol="0"/>
          <a:lstStyle>
            <a:lvl1pPr>
              <a:defRPr>
                <a:solidFill>
                  <a:schemeClr val="tx1">
                    <a:tint val="75000"/>
                  </a:schemeClr>
                </a:solidFill>
                <a:cs typeface="ＭＳ Ｐゴシック" pitchFamily="-102" charset="-128"/>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F2DD0E0-609A-4DB7-8EF1-20F6AB376D22}" type="slidenum">
              <a:rPr lang="en-US" altLang="en-US"/>
              <a:pPr>
                <a:defRPr/>
              </a:pPr>
              <a:t>‹#›</a:t>
            </a:fld>
            <a:endParaRPr lang="en-US" altLang="en-US"/>
          </a:p>
        </p:txBody>
      </p:sp>
    </p:spTree>
    <p:extLst>
      <p:ext uri="{BB962C8B-B14F-4D97-AF65-F5344CB8AC3E}">
        <p14:creationId xmlns:p14="http://schemas.microsoft.com/office/powerpoint/2010/main" val="26796110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wrap="square" numCol="1" anchorCtr="0" compatLnSpc="1">
            <a:prstTxWarp prst="textNoShape">
              <a:avLst/>
            </a:prstTxWarp>
          </a:bodyPr>
          <a:lstStyle>
            <a:lvl1pPr>
              <a:defRPr>
                <a:solidFill>
                  <a:srgbClr val="898989"/>
                </a:solidFill>
              </a:defRPr>
            </a:lvl1pPr>
          </a:lstStyle>
          <a:p>
            <a:pPr>
              <a:defRPr/>
            </a:pPr>
            <a:fld id="{142271AA-EE95-4D16-83E2-D8646CA9C76A}" type="datetime1">
              <a:rPr lang="en-US" altLang="en-US"/>
              <a:pPr>
                <a:defRPr/>
              </a:pPr>
              <a:t>9/29/2022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J. Dorado &amp; L. Dolce (2013), Child &amp; Adolescent Services, UCSF/SFGH</a:t>
            </a:r>
          </a:p>
        </p:txBody>
      </p:sp>
      <p:sp>
        <p:nvSpPr>
          <p:cNvPr id="6" name="Slide Number Placeholder 5"/>
          <p:cNvSpPr>
            <a:spLocks noGrp="1"/>
          </p:cNvSpPr>
          <p:nvPr>
            <p:ph type="sldNum" sz="quarter" idx="12"/>
          </p:nvPr>
        </p:nvSpPr>
        <p:spPr/>
        <p:txBody>
          <a:bodyPr/>
          <a:lstStyle>
            <a:lvl1pPr>
              <a:defRPr/>
            </a:lvl1pPr>
          </a:lstStyle>
          <a:p>
            <a:pPr>
              <a:defRPr/>
            </a:pPr>
            <a:fld id="{B417F215-131B-4595-938F-9771D7B458E6}" type="slidenum">
              <a:rPr lang="en-US" altLang="en-US"/>
              <a:pPr>
                <a:defRPr/>
              </a:pPr>
              <a:t>‹#›</a:t>
            </a:fld>
            <a:endParaRPr lang="en-US" altLang="en-US"/>
          </a:p>
        </p:txBody>
      </p:sp>
    </p:spTree>
    <p:extLst>
      <p:ext uri="{BB962C8B-B14F-4D97-AF65-F5344CB8AC3E}">
        <p14:creationId xmlns:p14="http://schemas.microsoft.com/office/powerpoint/2010/main" val="34204500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wrap="square" numCol="1" anchorCtr="0" compatLnSpc="1">
            <a:prstTxWarp prst="textNoShape">
              <a:avLst/>
            </a:prstTxWarp>
          </a:bodyPr>
          <a:lstStyle>
            <a:lvl1pPr>
              <a:defRPr>
                <a:solidFill>
                  <a:srgbClr val="898989"/>
                </a:solidFill>
              </a:defRPr>
            </a:lvl1pPr>
          </a:lstStyle>
          <a:p>
            <a:pPr>
              <a:defRPr/>
            </a:pPr>
            <a:fld id="{55FE80BB-858A-4AF2-8D6F-2AFB39E9A8E2}" type="datetime1">
              <a:rPr lang="en-US" altLang="en-US"/>
              <a:pPr>
                <a:defRPr/>
              </a:pPr>
              <a:t>9/29/2022</a:t>
            </a:fld>
            <a:endParaRPr lang="en-US" altLang="en-US"/>
          </a:p>
        </p:txBody>
      </p:sp>
      <p:sp>
        <p:nvSpPr>
          <p:cNvPr id="5" name="Footer Placeholder 4"/>
          <p:cNvSpPr>
            <a:spLocks noGrp="1"/>
          </p:cNvSpPr>
          <p:nvPr>
            <p:ph type="ftr" sz="quarter" idx="11"/>
          </p:nvPr>
        </p:nvSpPr>
        <p:spPr/>
        <p:txBody>
          <a:bodyPr rtlCol="0"/>
          <a:lstStyle>
            <a:lvl1pPr>
              <a:defRPr>
                <a:solidFill>
                  <a:schemeClr val="tx1">
                    <a:tint val="75000"/>
                  </a:schemeClr>
                </a:solidFill>
                <a:cs typeface="ＭＳ Ｐゴシック" pitchFamily="-102" charset="-128"/>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A732F4-1BDC-4188-9423-3AA4CBDFB00E}" type="slidenum">
              <a:rPr lang="en-US" altLang="en-US"/>
              <a:pPr>
                <a:defRPr/>
              </a:pPr>
              <a:t>‹#›</a:t>
            </a:fld>
            <a:endParaRPr lang="en-US" altLang="en-US"/>
          </a:p>
        </p:txBody>
      </p:sp>
    </p:spTree>
    <p:extLst>
      <p:ext uri="{BB962C8B-B14F-4D97-AF65-F5344CB8AC3E}">
        <p14:creationId xmlns:p14="http://schemas.microsoft.com/office/powerpoint/2010/main" val="2184030795"/>
      </p:ext>
    </p:extLst>
  </p:cSld>
  <p:clrMapOvr>
    <a:masterClrMapping/>
  </p:clrMapOvr>
  <p:hf sldNum="0"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ltLang="en-US"/>
              <a:t>J. Dorado &amp; L. Dolce (2013), Child &amp; Adolescent Services, UCSF/SFGH</a:t>
            </a:r>
          </a:p>
        </p:txBody>
      </p:sp>
      <p:sp>
        <p:nvSpPr>
          <p:cNvPr id="7" name="Slide Number Placeholder 5"/>
          <p:cNvSpPr>
            <a:spLocks noGrp="1"/>
          </p:cNvSpPr>
          <p:nvPr>
            <p:ph type="sldNum" sz="quarter" idx="12"/>
          </p:nvPr>
        </p:nvSpPr>
        <p:spPr/>
        <p:txBody>
          <a:bodyPr/>
          <a:lstStyle>
            <a:lvl1pPr>
              <a:defRPr/>
            </a:lvl1pPr>
          </a:lstStyle>
          <a:p>
            <a:pPr>
              <a:defRPr/>
            </a:pPr>
            <a:fld id="{68826059-F58B-4C8F-A30B-9FE8077627D6}" type="slidenum">
              <a:rPr lang="en-US" altLang="en-US"/>
              <a:pPr>
                <a:defRPr/>
              </a:pPr>
              <a:t>‹#›</a:t>
            </a:fld>
            <a:endParaRPr lang="en-US" altLang="en-US"/>
          </a:p>
        </p:txBody>
      </p:sp>
    </p:spTree>
    <p:extLst>
      <p:ext uri="{BB962C8B-B14F-4D97-AF65-F5344CB8AC3E}">
        <p14:creationId xmlns:p14="http://schemas.microsoft.com/office/powerpoint/2010/main" val="2832375715"/>
      </p:ext>
    </p:extLst>
  </p:cSld>
  <p:clrMapOvr>
    <a:masterClrMapping/>
  </p:clrMapOvr>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altLang="en-US"/>
              <a:t>J. Dorado &amp; L. Dolce (2013), Child &amp; Adolescent Services, UCSF/SFGH</a:t>
            </a:r>
          </a:p>
        </p:txBody>
      </p:sp>
      <p:sp>
        <p:nvSpPr>
          <p:cNvPr id="9" name="Slide Number Placeholder 5"/>
          <p:cNvSpPr>
            <a:spLocks noGrp="1"/>
          </p:cNvSpPr>
          <p:nvPr>
            <p:ph type="sldNum" sz="quarter" idx="12"/>
          </p:nvPr>
        </p:nvSpPr>
        <p:spPr/>
        <p:txBody>
          <a:bodyPr/>
          <a:lstStyle>
            <a:lvl1pPr>
              <a:defRPr/>
            </a:lvl1pPr>
          </a:lstStyle>
          <a:p>
            <a:pPr>
              <a:defRPr/>
            </a:pPr>
            <a:fld id="{A370F0B4-33C4-499A-801E-9E9D92A52AD4}" type="slidenum">
              <a:rPr lang="en-US" altLang="en-US"/>
              <a:pPr>
                <a:defRPr/>
              </a:pPr>
              <a:t>‹#›</a:t>
            </a:fld>
            <a:endParaRPr lang="en-US" altLang="en-US"/>
          </a:p>
        </p:txBody>
      </p:sp>
    </p:spTree>
    <p:extLst>
      <p:ext uri="{BB962C8B-B14F-4D97-AF65-F5344CB8AC3E}">
        <p14:creationId xmlns:p14="http://schemas.microsoft.com/office/powerpoint/2010/main" val="1336282227"/>
      </p:ext>
    </p:extLst>
  </p:cSld>
  <p:clrMapOvr>
    <a:masterClrMapping/>
  </p:clrMapOvr>
  <p:hf sldNum="0"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wrap="square" numCol="1" anchorCtr="0" compatLnSpc="1">
            <a:prstTxWarp prst="textNoShape">
              <a:avLst/>
            </a:prstTxWarp>
          </a:bodyPr>
          <a:lstStyle>
            <a:lvl1pPr>
              <a:defRPr>
                <a:solidFill>
                  <a:srgbClr val="898989"/>
                </a:solidFill>
              </a:defRPr>
            </a:lvl1pPr>
          </a:lstStyle>
          <a:p>
            <a:pPr>
              <a:defRPr/>
            </a:pPr>
            <a:fld id="{4C6AA702-C598-462A-BC1F-AC1A04987C2D}" type="datetime1">
              <a:rPr lang="en-US" altLang="en-US"/>
              <a:pPr>
                <a:defRPr/>
              </a:pPr>
              <a:t>9/29/2022</a:t>
            </a:fld>
            <a:endParaRPr lang="en-US" altLang="en-US"/>
          </a:p>
        </p:txBody>
      </p:sp>
      <p:sp>
        <p:nvSpPr>
          <p:cNvPr id="4" name="Footer Placeholder 3"/>
          <p:cNvSpPr>
            <a:spLocks noGrp="1"/>
          </p:cNvSpPr>
          <p:nvPr>
            <p:ph type="ftr" sz="quarter" idx="11"/>
          </p:nvPr>
        </p:nvSpPr>
        <p:spPr/>
        <p:txBody>
          <a:bodyPr/>
          <a:lstStyle>
            <a:lvl1pPr>
              <a:defRPr/>
            </a:lvl1pPr>
          </a:lstStyle>
          <a:p>
            <a:pPr>
              <a:defRPr/>
            </a:pPr>
            <a:r>
              <a:rPr lang="en-US" altLang="en-US"/>
              <a:t>J. Dorado &amp; L. Dolce (2013), Child &amp; Adolescent Services, UCSF/SFGH</a:t>
            </a:r>
          </a:p>
        </p:txBody>
      </p:sp>
      <p:sp>
        <p:nvSpPr>
          <p:cNvPr id="5" name="Slide Number Placeholder 4"/>
          <p:cNvSpPr>
            <a:spLocks noGrp="1"/>
          </p:cNvSpPr>
          <p:nvPr>
            <p:ph type="sldNum" sz="quarter" idx="12"/>
          </p:nvPr>
        </p:nvSpPr>
        <p:spPr/>
        <p:txBody>
          <a:bodyPr/>
          <a:lstStyle>
            <a:lvl1pPr>
              <a:defRPr/>
            </a:lvl1pPr>
          </a:lstStyle>
          <a:p>
            <a:pPr>
              <a:defRPr/>
            </a:pPr>
            <a:fld id="{FC37E99F-C137-42D8-B4E2-B2CE8E123DEF}" type="slidenum">
              <a:rPr lang="en-US" altLang="en-US"/>
              <a:pPr>
                <a:defRPr/>
              </a:pPr>
              <a:t>‹#›</a:t>
            </a:fld>
            <a:endParaRPr lang="en-US" altLang="en-US"/>
          </a:p>
        </p:txBody>
      </p:sp>
    </p:spTree>
    <p:extLst>
      <p:ext uri="{BB962C8B-B14F-4D97-AF65-F5344CB8AC3E}">
        <p14:creationId xmlns:p14="http://schemas.microsoft.com/office/powerpoint/2010/main" val="8607135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wrap="square" numCol="1" anchorCtr="0" compatLnSpc="1">
            <a:prstTxWarp prst="textNoShape">
              <a:avLst/>
            </a:prstTxWarp>
          </a:bodyPr>
          <a:lstStyle>
            <a:lvl1pPr>
              <a:defRPr>
                <a:solidFill>
                  <a:srgbClr val="898989"/>
                </a:solidFill>
              </a:defRPr>
            </a:lvl1pPr>
          </a:lstStyle>
          <a:p>
            <a:pPr>
              <a:defRPr/>
            </a:pPr>
            <a:fld id="{A2F366C2-B8D8-48C1-8F26-7EC02B9F7FE4}" type="datetime1">
              <a:rPr lang="en-US" altLang="en-US"/>
              <a:pPr>
                <a:defRPr/>
              </a:pPr>
              <a:t>9/29/2022</a:t>
            </a:fld>
            <a:endParaRPr lang="en-US" altLang="en-US"/>
          </a:p>
        </p:txBody>
      </p:sp>
      <p:sp>
        <p:nvSpPr>
          <p:cNvPr id="3" name="Footer Placeholder 2"/>
          <p:cNvSpPr>
            <a:spLocks noGrp="1"/>
          </p:cNvSpPr>
          <p:nvPr>
            <p:ph type="ftr" sz="quarter" idx="11"/>
          </p:nvPr>
        </p:nvSpPr>
        <p:spPr/>
        <p:txBody>
          <a:bodyPr/>
          <a:lstStyle>
            <a:lvl1pPr>
              <a:defRPr/>
            </a:lvl1pPr>
          </a:lstStyle>
          <a:p>
            <a:pPr>
              <a:defRPr/>
            </a:pPr>
            <a:r>
              <a:rPr lang="en-US" altLang="en-US"/>
              <a:t>J. Dorado &amp; L. Dolce (2013), Child &amp; Adolescent Services, UCSF/SFGH</a:t>
            </a:r>
          </a:p>
        </p:txBody>
      </p:sp>
      <p:sp>
        <p:nvSpPr>
          <p:cNvPr id="4" name="Slide Number Placeholder 3"/>
          <p:cNvSpPr>
            <a:spLocks noGrp="1"/>
          </p:cNvSpPr>
          <p:nvPr>
            <p:ph type="sldNum" sz="quarter" idx="12"/>
          </p:nvPr>
        </p:nvSpPr>
        <p:spPr/>
        <p:txBody>
          <a:bodyPr/>
          <a:lstStyle>
            <a:lvl1pPr>
              <a:defRPr/>
            </a:lvl1pPr>
          </a:lstStyle>
          <a:p>
            <a:pPr>
              <a:defRPr/>
            </a:pPr>
            <a:fld id="{B67D3A37-3218-4B4C-B7CB-08FCEBA46D71}" type="slidenum">
              <a:rPr lang="en-US" altLang="en-US"/>
              <a:pPr>
                <a:defRPr/>
              </a:pPr>
              <a:t>‹#›</a:t>
            </a:fld>
            <a:endParaRPr lang="en-US" altLang="en-US"/>
          </a:p>
        </p:txBody>
      </p:sp>
    </p:spTree>
    <p:extLst>
      <p:ext uri="{BB962C8B-B14F-4D97-AF65-F5344CB8AC3E}">
        <p14:creationId xmlns:p14="http://schemas.microsoft.com/office/powerpoint/2010/main" val="20492162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7"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7"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ltLang="en-US"/>
              <a:t>J. Dorado &amp; L. Dolce (2013), Child &amp; Adolescent Services, UCSF/SFGH</a:t>
            </a:r>
          </a:p>
        </p:txBody>
      </p:sp>
      <p:sp>
        <p:nvSpPr>
          <p:cNvPr id="7" name="Slide Number Placeholder 5"/>
          <p:cNvSpPr>
            <a:spLocks noGrp="1"/>
          </p:cNvSpPr>
          <p:nvPr>
            <p:ph type="sldNum" sz="quarter" idx="12"/>
          </p:nvPr>
        </p:nvSpPr>
        <p:spPr/>
        <p:txBody>
          <a:bodyPr/>
          <a:lstStyle>
            <a:lvl1pPr>
              <a:defRPr/>
            </a:lvl1pPr>
          </a:lstStyle>
          <a:p>
            <a:pPr>
              <a:defRPr/>
            </a:pPr>
            <a:fld id="{F2C02411-4EB8-482B-A853-2F2C805E3343}" type="slidenum">
              <a:rPr lang="en-US" altLang="en-US"/>
              <a:pPr>
                <a:defRPr/>
              </a:pPr>
              <a:t>‹#›</a:t>
            </a:fld>
            <a:endParaRPr lang="en-US" altLang="en-US"/>
          </a:p>
        </p:txBody>
      </p:sp>
    </p:spTree>
    <p:extLst>
      <p:ext uri="{BB962C8B-B14F-4D97-AF65-F5344CB8AC3E}">
        <p14:creationId xmlns:p14="http://schemas.microsoft.com/office/powerpoint/2010/main" val="1651700091"/>
      </p:ext>
    </p:extLst>
  </p:cSld>
  <p:clrMapOvr>
    <a:masterClrMapping/>
  </p:clrMapOvr>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ltLang="en-US"/>
              <a:t>J. Dorado &amp; L. Dolce (2013), Child &amp; Adolescent Services, UCSF/SFGH</a:t>
            </a:r>
          </a:p>
        </p:txBody>
      </p:sp>
      <p:sp>
        <p:nvSpPr>
          <p:cNvPr id="7" name="Slide Number Placeholder 5"/>
          <p:cNvSpPr>
            <a:spLocks noGrp="1"/>
          </p:cNvSpPr>
          <p:nvPr>
            <p:ph type="sldNum" sz="quarter" idx="12"/>
          </p:nvPr>
        </p:nvSpPr>
        <p:spPr/>
        <p:txBody>
          <a:bodyPr/>
          <a:lstStyle>
            <a:lvl1pPr>
              <a:defRPr/>
            </a:lvl1pPr>
          </a:lstStyle>
          <a:p>
            <a:pPr>
              <a:defRPr/>
            </a:pPr>
            <a:fld id="{169078A6-1261-436A-8AB1-91C32687FAF9}" type="slidenum">
              <a:rPr lang="en-US" altLang="en-US"/>
              <a:pPr>
                <a:defRPr/>
              </a:pPr>
              <a:t>‹#›</a:t>
            </a:fld>
            <a:endParaRPr lang="en-US" altLang="en-US"/>
          </a:p>
        </p:txBody>
      </p:sp>
    </p:spTree>
    <p:extLst>
      <p:ext uri="{BB962C8B-B14F-4D97-AF65-F5344CB8AC3E}">
        <p14:creationId xmlns:p14="http://schemas.microsoft.com/office/powerpoint/2010/main" val="255197549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38E090-A23C-4B68-B973-AE3F2410340A}" type="slidenum">
              <a:rPr lang="en-US"/>
              <a:pPr>
                <a:defRPr/>
              </a:pPr>
              <a:t>‹#›</a:t>
            </a:fld>
            <a:endParaRPr lang="en-US"/>
          </a:p>
        </p:txBody>
      </p:sp>
    </p:spTree>
    <p:extLst>
      <p:ext uri="{BB962C8B-B14F-4D97-AF65-F5344CB8AC3E}">
        <p14:creationId xmlns:p14="http://schemas.microsoft.com/office/powerpoint/2010/main" val="11405424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ltLang="en-US"/>
              <a:t>J. Dorado &amp; L. Dolce (2013), Child &amp; Adolescent Services, UCSF/SFGH</a:t>
            </a:r>
          </a:p>
        </p:txBody>
      </p:sp>
      <p:sp>
        <p:nvSpPr>
          <p:cNvPr id="6" name="Slide Number Placeholder 5"/>
          <p:cNvSpPr>
            <a:spLocks noGrp="1"/>
          </p:cNvSpPr>
          <p:nvPr>
            <p:ph type="sldNum" sz="quarter" idx="12"/>
          </p:nvPr>
        </p:nvSpPr>
        <p:spPr/>
        <p:txBody>
          <a:bodyPr/>
          <a:lstStyle>
            <a:lvl1pPr>
              <a:defRPr/>
            </a:lvl1pPr>
          </a:lstStyle>
          <a:p>
            <a:pPr>
              <a:defRPr/>
            </a:pPr>
            <a:fld id="{9BF79E37-1C18-4B5C-86BB-694D6795F151}" type="slidenum">
              <a:rPr lang="en-US" altLang="en-US"/>
              <a:pPr>
                <a:defRPr/>
              </a:pPr>
              <a:t>‹#›</a:t>
            </a:fld>
            <a:endParaRPr lang="en-US" altLang="en-US"/>
          </a:p>
        </p:txBody>
      </p:sp>
    </p:spTree>
    <p:extLst>
      <p:ext uri="{BB962C8B-B14F-4D97-AF65-F5344CB8AC3E}">
        <p14:creationId xmlns:p14="http://schemas.microsoft.com/office/powerpoint/2010/main" val="1101015262"/>
      </p:ext>
    </p:extLst>
  </p:cSld>
  <p:clrMapOvr>
    <a:masterClrMapping/>
  </p:clrMapOvr>
  <p:hf sldNum="0"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ltLang="en-US"/>
              <a:t>J. Dorado &amp; L. Dolce (2013), Child &amp; Adolescent Services, UCSF/SFGH</a:t>
            </a:r>
          </a:p>
        </p:txBody>
      </p:sp>
      <p:sp>
        <p:nvSpPr>
          <p:cNvPr id="6" name="Slide Number Placeholder 5"/>
          <p:cNvSpPr>
            <a:spLocks noGrp="1"/>
          </p:cNvSpPr>
          <p:nvPr>
            <p:ph type="sldNum" sz="quarter" idx="12"/>
          </p:nvPr>
        </p:nvSpPr>
        <p:spPr/>
        <p:txBody>
          <a:bodyPr/>
          <a:lstStyle>
            <a:lvl1pPr>
              <a:defRPr/>
            </a:lvl1pPr>
          </a:lstStyle>
          <a:p>
            <a:pPr>
              <a:defRPr/>
            </a:pPr>
            <a:fld id="{AB71CA1A-0840-4338-A7EE-4DB9B5527534}" type="slidenum">
              <a:rPr lang="en-US" altLang="en-US"/>
              <a:pPr>
                <a:defRPr/>
              </a:pPr>
              <a:t>‹#›</a:t>
            </a:fld>
            <a:endParaRPr lang="en-US" altLang="en-US"/>
          </a:p>
        </p:txBody>
      </p:sp>
    </p:spTree>
    <p:extLst>
      <p:ext uri="{BB962C8B-B14F-4D97-AF65-F5344CB8AC3E}">
        <p14:creationId xmlns:p14="http://schemas.microsoft.com/office/powerpoint/2010/main" val="4004602133"/>
      </p:ext>
    </p:extLst>
  </p:cSld>
  <p:clrMapOvr>
    <a:masterClrMapping/>
  </p:clrMapOvr>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ED8D7-B9D5-4DFF-9762-0324EEC6C38D}"/>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0857CCF-B516-4FBB-85ED-DE38C634B3CF}"/>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FE649F4-19F2-4377-BA8C-96DD0E75B656}"/>
              </a:ext>
            </a:extLst>
          </p:cNvPr>
          <p:cNvSpPr>
            <a:spLocks noGrp="1"/>
          </p:cNvSpPr>
          <p:nvPr>
            <p:ph type="dt" sz="half" idx="10"/>
          </p:nvPr>
        </p:nvSpPr>
        <p:spPr/>
        <p:txBody>
          <a:bodyPr/>
          <a:lstStyle/>
          <a:p>
            <a:fld id="{A89C903E-EE62-4B36-A9F8-CC56D1961143}" type="datetimeFigureOut">
              <a:rPr lang="en-US" smtClean="0"/>
              <a:t>9/29/2022</a:t>
            </a:fld>
            <a:endParaRPr lang="en-US"/>
          </a:p>
        </p:txBody>
      </p:sp>
      <p:sp>
        <p:nvSpPr>
          <p:cNvPr id="5" name="Footer Placeholder 4">
            <a:extLst>
              <a:ext uri="{FF2B5EF4-FFF2-40B4-BE49-F238E27FC236}">
                <a16:creationId xmlns:a16="http://schemas.microsoft.com/office/drawing/2014/main" id="{58A2FB32-8229-4476-BBA1-4E4B4FBA1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007FC-C07E-4456-A2D6-0FFC7904DB72}"/>
              </a:ext>
            </a:extLst>
          </p:cNvPr>
          <p:cNvSpPr>
            <a:spLocks noGrp="1"/>
          </p:cNvSpPr>
          <p:nvPr>
            <p:ph type="sldNum" sz="quarter" idx="12"/>
          </p:nvPr>
        </p:nvSpPr>
        <p:spPr/>
        <p:txBody>
          <a:bodyPr/>
          <a:lstStyle/>
          <a:p>
            <a:fld id="{649BFC0E-0D30-4F1C-8019-4B7E2E80F31D}" type="slidenum">
              <a:rPr lang="en-US" smtClean="0"/>
              <a:t>‹#›</a:t>
            </a:fld>
            <a:endParaRPr lang="en-US"/>
          </a:p>
        </p:txBody>
      </p:sp>
    </p:spTree>
    <p:extLst>
      <p:ext uri="{BB962C8B-B14F-4D97-AF65-F5344CB8AC3E}">
        <p14:creationId xmlns:p14="http://schemas.microsoft.com/office/powerpoint/2010/main" val="27619632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1C351-821F-4688-A118-B760D1BFAD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AE408E-8ED6-41A8-9D60-93B696A592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F718A3-86BD-4DEB-BE9A-5A6594212F2C}"/>
              </a:ext>
            </a:extLst>
          </p:cNvPr>
          <p:cNvSpPr>
            <a:spLocks noGrp="1"/>
          </p:cNvSpPr>
          <p:nvPr>
            <p:ph type="dt" sz="half" idx="10"/>
          </p:nvPr>
        </p:nvSpPr>
        <p:spPr/>
        <p:txBody>
          <a:bodyPr/>
          <a:lstStyle/>
          <a:p>
            <a:fld id="{A89C903E-EE62-4B36-A9F8-CC56D1961143}" type="datetimeFigureOut">
              <a:rPr lang="en-US" smtClean="0"/>
              <a:t>9/29/2022</a:t>
            </a:fld>
            <a:endParaRPr lang="en-US"/>
          </a:p>
        </p:txBody>
      </p:sp>
      <p:sp>
        <p:nvSpPr>
          <p:cNvPr id="5" name="Footer Placeholder 4">
            <a:extLst>
              <a:ext uri="{FF2B5EF4-FFF2-40B4-BE49-F238E27FC236}">
                <a16:creationId xmlns:a16="http://schemas.microsoft.com/office/drawing/2014/main" id="{E1676DB4-111C-4BF2-832D-05CD7A638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E51FA5-8B52-4544-93C6-30C6411E5F46}"/>
              </a:ext>
            </a:extLst>
          </p:cNvPr>
          <p:cNvSpPr>
            <a:spLocks noGrp="1"/>
          </p:cNvSpPr>
          <p:nvPr>
            <p:ph type="sldNum" sz="quarter" idx="12"/>
          </p:nvPr>
        </p:nvSpPr>
        <p:spPr/>
        <p:txBody>
          <a:bodyPr/>
          <a:lstStyle/>
          <a:p>
            <a:fld id="{649BFC0E-0D30-4F1C-8019-4B7E2E80F31D}" type="slidenum">
              <a:rPr lang="en-US" smtClean="0"/>
              <a:t>‹#›</a:t>
            </a:fld>
            <a:endParaRPr lang="en-US"/>
          </a:p>
        </p:txBody>
      </p:sp>
    </p:spTree>
    <p:extLst>
      <p:ext uri="{BB962C8B-B14F-4D97-AF65-F5344CB8AC3E}">
        <p14:creationId xmlns:p14="http://schemas.microsoft.com/office/powerpoint/2010/main" val="20292361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149B7-249B-48E9-9C43-B23962D075D8}"/>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CCDA671-3933-40AF-A9D6-71AA4739EFC2}"/>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B673803-62BE-416E-B6ED-047D3E7915B9}"/>
              </a:ext>
            </a:extLst>
          </p:cNvPr>
          <p:cNvSpPr>
            <a:spLocks noGrp="1"/>
          </p:cNvSpPr>
          <p:nvPr>
            <p:ph type="dt" sz="half" idx="10"/>
          </p:nvPr>
        </p:nvSpPr>
        <p:spPr/>
        <p:txBody>
          <a:bodyPr/>
          <a:lstStyle/>
          <a:p>
            <a:fld id="{A89C903E-EE62-4B36-A9F8-CC56D1961143}" type="datetimeFigureOut">
              <a:rPr lang="en-US" smtClean="0"/>
              <a:t>9/29/2022</a:t>
            </a:fld>
            <a:endParaRPr lang="en-US"/>
          </a:p>
        </p:txBody>
      </p:sp>
      <p:sp>
        <p:nvSpPr>
          <p:cNvPr id="5" name="Footer Placeholder 4">
            <a:extLst>
              <a:ext uri="{FF2B5EF4-FFF2-40B4-BE49-F238E27FC236}">
                <a16:creationId xmlns:a16="http://schemas.microsoft.com/office/drawing/2014/main" id="{602A2B3D-CD29-487D-974B-7B96BC7553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FF907F-0C1A-4511-B3A2-5EDB286F564A}"/>
              </a:ext>
            </a:extLst>
          </p:cNvPr>
          <p:cNvSpPr>
            <a:spLocks noGrp="1"/>
          </p:cNvSpPr>
          <p:nvPr>
            <p:ph type="sldNum" sz="quarter" idx="12"/>
          </p:nvPr>
        </p:nvSpPr>
        <p:spPr/>
        <p:txBody>
          <a:bodyPr/>
          <a:lstStyle/>
          <a:p>
            <a:fld id="{649BFC0E-0D30-4F1C-8019-4B7E2E80F31D}" type="slidenum">
              <a:rPr lang="en-US" smtClean="0"/>
              <a:t>‹#›</a:t>
            </a:fld>
            <a:endParaRPr lang="en-US"/>
          </a:p>
        </p:txBody>
      </p:sp>
    </p:spTree>
    <p:extLst>
      <p:ext uri="{BB962C8B-B14F-4D97-AF65-F5344CB8AC3E}">
        <p14:creationId xmlns:p14="http://schemas.microsoft.com/office/powerpoint/2010/main" val="29017421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7ECC-56F7-47A3-8393-7BFFB96477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52984E-B2C2-40EA-B927-0193DCF7188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5B11AB-8C22-4A71-8C25-8C8738019C2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A9D452-35C6-4D57-9747-54113D23DBC3}"/>
              </a:ext>
            </a:extLst>
          </p:cNvPr>
          <p:cNvSpPr>
            <a:spLocks noGrp="1"/>
          </p:cNvSpPr>
          <p:nvPr>
            <p:ph type="dt" sz="half" idx="10"/>
          </p:nvPr>
        </p:nvSpPr>
        <p:spPr/>
        <p:txBody>
          <a:bodyPr/>
          <a:lstStyle/>
          <a:p>
            <a:fld id="{A89C903E-EE62-4B36-A9F8-CC56D1961143}" type="datetimeFigureOut">
              <a:rPr lang="en-US" smtClean="0"/>
              <a:t>9/29/2022</a:t>
            </a:fld>
            <a:endParaRPr lang="en-US"/>
          </a:p>
        </p:txBody>
      </p:sp>
      <p:sp>
        <p:nvSpPr>
          <p:cNvPr id="6" name="Footer Placeholder 5">
            <a:extLst>
              <a:ext uri="{FF2B5EF4-FFF2-40B4-BE49-F238E27FC236}">
                <a16:creationId xmlns:a16="http://schemas.microsoft.com/office/drawing/2014/main" id="{3C8A8791-F7E4-4104-9A57-86B5150BD4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98214-8769-4C23-877D-9DFD0B5B40CB}"/>
              </a:ext>
            </a:extLst>
          </p:cNvPr>
          <p:cNvSpPr>
            <a:spLocks noGrp="1"/>
          </p:cNvSpPr>
          <p:nvPr>
            <p:ph type="sldNum" sz="quarter" idx="12"/>
          </p:nvPr>
        </p:nvSpPr>
        <p:spPr/>
        <p:txBody>
          <a:bodyPr/>
          <a:lstStyle/>
          <a:p>
            <a:fld id="{649BFC0E-0D30-4F1C-8019-4B7E2E80F31D}" type="slidenum">
              <a:rPr lang="en-US" smtClean="0"/>
              <a:t>‹#›</a:t>
            </a:fld>
            <a:endParaRPr lang="en-US"/>
          </a:p>
        </p:txBody>
      </p:sp>
    </p:spTree>
    <p:extLst>
      <p:ext uri="{BB962C8B-B14F-4D97-AF65-F5344CB8AC3E}">
        <p14:creationId xmlns:p14="http://schemas.microsoft.com/office/powerpoint/2010/main" val="28611862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8BC34-E726-4C21-9F16-8B55A9A17B86}"/>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3F2BDA-371F-4774-A085-8C9F91F10570}"/>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3B513E3-B01D-42DA-A6A7-7CACC7349D3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438F59-DA7C-40ED-BDD7-DC8AADD90D59}"/>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880215B-ABB8-402E-81D1-FEA59D2BEB16}"/>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165FC9-A035-4A5E-BCDA-C5EF83632AF7}"/>
              </a:ext>
            </a:extLst>
          </p:cNvPr>
          <p:cNvSpPr>
            <a:spLocks noGrp="1"/>
          </p:cNvSpPr>
          <p:nvPr>
            <p:ph type="dt" sz="half" idx="10"/>
          </p:nvPr>
        </p:nvSpPr>
        <p:spPr/>
        <p:txBody>
          <a:bodyPr/>
          <a:lstStyle/>
          <a:p>
            <a:fld id="{A89C903E-EE62-4B36-A9F8-CC56D1961143}" type="datetimeFigureOut">
              <a:rPr lang="en-US" smtClean="0"/>
              <a:t>9/29/2022</a:t>
            </a:fld>
            <a:endParaRPr lang="en-US"/>
          </a:p>
        </p:txBody>
      </p:sp>
      <p:sp>
        <p:nvSpPr>
          <p:cNvPr id="8" name="Footer Placeholder 7">
            <a:extLst>
              <a:ext uri="{FF2B5EF4-FFF2-40B4-BE49-F238E27FC236}">
                <a16:creationId xmlns:a16="http://schemas.microsoft.com/office/drawing/2014/main" id="{2B6AAADB-71CF-46C3-94D7-60F27B1CAC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A21CC9-1A68-440F-80B1-50379A937F88}"/>
              </a:ext>
            </a:extLst>
          </p:cNvPr>
          <p:cNvSpPr>
            <a:spLocks noGrp="1"/>
          </p:cNvSpPr>
          <p:nvPr>
            <p:ph type="sldNum" sz="quarter" idx="12"/>
          </p:nvPr>
        </p:nvSpPr>
        <p:spPr/>
        <p:txBody>
          <a:bodyPr/>
          <a:lstStyle/>
          <a:p>
            <a:fld id="{649BFC0E-0D30-4F1C-8019-4B7E2E80F31D}" type="slidenum">
              <a:rPr lang="en-US" smtClean="0"/>
              <a:t>‹#›</a:t>
            </a:fld>
            <a:endParaRPr lang="en-US"/>
          </a:p>
        </p:txBody>
      </p:sp>
    </p:spTree>
    <p:extLst>
      <p:ext uri="{BB962C8B-B14F-4D97-AF65-F5344CB8AC3E}">
        <p14:creationId xmlns:p14="http://schemas.microsoft.com/office/powerpoint/2010/main" val="13423082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DC9EB-6AF0-446E-BCAE-C746463818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A81FE9-7281-4160-B90B-C2226B5FB606}"/>
              </a:ext>
            </a:extLst>
          </p:cNvPr>
          <p:cNvSpPr>
            <a:spLocks noGrp="1"/>
          </p:cNvSpPr>
          <p:nvPr>
            <p:ph type="dt" sz="half" idx="10"/>
          </p:nvPr>
        </p:nvSpPr>
        <p:spPr/>
        <p:txBody>
          <a:bodyPr/>
          <a:lstStyle/>
          <a:p>
            <a:fld id="{A89C903E-EE62-4B36-A9F8-CC56D1961143}" type="datetimeFigureOut">
              <a:rPr lang="en-US" smtClean="0"/>
              <a:t>9/29/2022</a:t>
            </a:fld>
            <a:endParaRPr lang="en-US"/>
          </a:p>
        </p:txBody>
      </p:sp>
      <p:sp>
        <p:nvSpPr>
          <p:cNvPr id="4" name="Footer Placeholder 3">
            <a:extLst>
              <a:ext uri="{FF2B5EF4-FFF2-40B4-BE49-F238E27FC236}">
                <a16:creationId xmlns:a16="http://schemas.microsoft.com/office/drawing/2014/main" id="{C0A1DC18-2B2D-4413-B302-3A759EF2BF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D5B6C4-B4FB-4793-AF5D-641437659587}"/>
              </a:ext>
            </a:extLst>
          </p:cNvPr>
          <p:cNvSpPr>
            <a:spLocks noGrp="1"/>
          </p:cNvSpPr>
          <p:nvPr>
            <p:ph type="sldNum" sz="quarter" idx="12"/>
          </p:nvPr>
        </p:nvSpPr>
        <p:spPr/>
        <p:txBody>
          <a:bodyPr/>
          <a:lstStyle/>
          <a:p>
            <a:fld id="{649BFC0E-0D30-4F1C-8019-4B7E2E80F31D}" type="slidenum">
              <a:rPr lang="en-US" smtClean="0"/>
              <a:t>‹#›</a:t>
            </a:fld>
            <a:endParaRPr lang="en-US"/>
          </a:p>
        </p:txBody>
      </p:sp>
    </p:spTree>
    <p:extLst>
      <p:ext uri="{BB962C8B-B14F-4D97-AF65-F5344CB8AC3E}">
        <p14:creationId xmlns:p14="http://schemas.microsoft.com/office/powerpoint/2010/main" val="27490718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90E67D-2529-414D-8DE0-5FB8C2243326}"/>
              </a:ext>
            </a:extLst>
          </p:cNvPr>
          <p:cNvSpPr>
            <a:spLocks noGrp="1"/>
          </p:cNvSpPr>
          <p:nvPr>
            <p:ph type="dt" sz="half" idx="10"/>
          </p:nvPr>
        </p:nvSpPr>
        <p:spPr/>
        <p:txBody>
          <a:bodyPr/>
          <a:lstStyle/>
          <a:p>
            <a:fld id="{A89C903E-EE62-4B36-A9F8-CC56D1961143}" type="datetimeFigureOut">
              <a:rPr lang="en-US" smtClean="0"/>
              <a:t>9/29/2022</a:t>
            </a:fld>
            <a:endParaRPr lang="en-US"/>
          </a:p>
        </p:txBody>
      </p:sp>
      <p:sp>
        <p:nvSpPr>
          <p:cNvPr id="3" name="Footer Placeholder 2">
            <a:extLst>
              <a:ext uri="{FF2B5EF4-FFF2-40B4-BE49-F238E27FC236}">
                <a16:creationId xmlns:a16="http://schemas.microsoft.com/office/drawing/2014/main" id="{50B27452-E7A9-4A81-B85A-D5C2BACC04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3AA6AA-CC9E-4E1C-80B7-8A050B3EC50B}"/>
              </a:ext>
            </a:extLst>
          </p:cNvPr>
          <p:cNvSpPr>
            <a:spLocks noGrp="1"/>
          </p:cNvSpPr>
          <p:nvPr>
            <p:ph type="sldNum" sz="quarter" idx="12"/>
          </p:nvPr>
        </p:nvSpPr>
        <p:spPr/>
        <p:txBody>
          <a:bodyPr/>
          <a:lstStyle/>
          <a:p>
            <a:fld id="{649BFC0E-0D30-4F1C-8019-4B7E2E80F31D}" type="slidenum">
              <a:rPr lang="en-US" smtClean="0"/>
              <a:t>‹#›</a:t>
            </a:fld>
            <a:endParaRPr lang="en-US"/>
          </a:p>
        </p:txBody>
      </p:sp>
    </p:spTree>
    <p:extLst>
      <p:ext uri="{BB962C8B-B14F-4D97-AF65-F5344CB8AC3E}">
        <p14:creationId xmlns:p14="http://schemas.microsoft.com/office/powerpoint/2010/main" val="34796935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FFEFA-0F43-43D2-BD45-4FBBE5ABEDF4}"/>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F7CB934-421A-4D86-829B-A4AE1006A3AE}"/>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7BAC98-719D-4608-B235-C3DA04921AC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37283E4-7445-4407-95C9-7B732D48C79D}"/>
              </a:ext>
            </a:extLst>
          </p:cNvPr>
          <p:cNvSpPr>
            <a:spLocks noGrp="1"/>
          </p:cNvSpPr>
          <p:nvPr>
            <p:ph type="dt" sz="half" idx="10"/>
          </p:nvPr>
        </p:nvSpPr>
        <p:spPr/>
        <p:txBody>
          <a:bodyPr/>
          <a:lstStyle/>
          <a:p>
            <a:fld id="{A89C903E-EE62-4B36-A9F8-CC56D1961143}" type="datetimeFigureOut">
              <a:rPr lang="en-US" smtClean="0"/>
              <a:t>9/29/2022</a:t>
            </a:fld>
            <a:endParaRPr lang="en-US"/>
          </a:p>
        </p:txBody>
      </p:sp>
      <p:sp>
        <p:nvSpPr>
          <p:cNvPr id="6" name="Footer Placeholder 5">
            <a:extLst>
              <a:ext uri="{FF2B5EF4-FFF2-40B4-BE49-F238E27FC236}">
                <a16:creationId xmlns:a16="http://schemas.microsoft.com/office/drawing/2014/main" id="{B25DABD8-60EB-41CC-9987-C0FB2E3622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597E0C-A6AE-4DE7-9F3E-7D3F8CA20817}"/>
              </a:ext>
            </a:extLst>
          </p:cNvPr>
          <p:cNvSpPr>
            <a:spLocks noGrp="1"/>
          </p:cNvSpPr>
          <p:nvPr>
            <p:ph type="sldNum" sz="quarter" idx="12"/>
          </p:nvPr>
        </p:nvSpPr>
        <p:spPr/>
        <p:txBody>
          <a:bodyPr/>
          <a:lstStyle/>
          <a:p>
            <a:fld id="{649BFC0E-0D30-4F1C-8019-4B7E2E80F31D}" type="slidenum">
              <a:rPr lang="en-US" smtClean="0"/>
              <a:t>‹#›</a:t>
            </a:fld>
            <a:endParaRPr lang="en-US"/>
          </a:p>
        </p:txBody>
      </p:sp>
    </p:spTree>
    <p:extLst>
      <p:ext uri="{BB962C8B-B14F-4D97-AF65-F5344CB8AC3E}">
        <p14:creationId xmlns:p14="http://schemas.microsoft.com/office/powerpoint/2010/main" val="2708526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3274DD-55A5-45FD-9428-77902D884C48}" type="slidenum">
              <a:rPr lang="en-US"/>
              <a:pPr>
                <a:defRPr/>
              </a:pPr>
              <a:t>‹#›</a:t>
            </a:fld>
            <a:endParaRPr lang="en-US"/>
          </a:p>
        </p:txBody>
      </p:sp>
    </p:spTree>
    <p:extLst>
      <p:ext uri="{BB962C8B-B14F-4D97-AF65-F5344CB8AC3E}">
        <p14:creationId xmlns:p14="http://schemas.microsoft.com/office/powerpoint/2010/main" val="26723830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588D3-7818-4860-9328-40FF1538E04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F039DF9-5123-4E3E-AA1F-34CFCDE3BA06}"/>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01190D2-0FBA-4C8C-9002-16786305C94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CABFE3A-9DAD-4D0D-BEF7-CAC4C5CEA3B7}"/>
              </a:ext>
            </a:extLst>
          </p:cNvPr>
          <p:cNvSpPr>
            <a:spLocks noGrp="1"/>
          </p:cNvSpPr>
          <p:nvPr>
            <p:ph type="dt" sz="half" idx="10"/>
          </p:nvPr>
        </p:nvSpPr>
        <p:spPr/>
        <p:txBody>
          <a:bodyPr/>
          <a:lstStyle/>
          <a:p>
            <a:fld id="{A89C903E-EE62-4B36-A9F8-CC56D1961143}" type="datetimeFigureOut">
              <a:rPr lang="en-US" smtClean="0"/>
              <a:t>9/29/2022</a:t>
            </a:fld>
            <a:endParaRPr lang="en-US"/>
          </a:p>
        </p:txBody>
      </p:sp>
      <p:sp>
        <p:nvSpPr>
          <p:cNvPr id="6" name="Footer Placeholder 5">
            <a:extLst>
              <a:ext uri="{FF2B5EF4-FFF2-40B4-BE49-F238E27FC236}">
                <a16:creationId xmlns:a16="http://schemas.microsoft.com/office/drawing/2014/main" id="{24A2BD21-2185-426B-93E2-FBBDDBAC02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3E81DB-9E2B-4381-B55E-4C7421E4CE39}"/>
              </a:ext>
            </a:extLst>
          </p:cNvPr>
          <p:cNvSpPr>
            <a:spLocks noGrp="1"/>
          </p:cNvSpPr>
          <p:nvPr>
            <p:ph type="sldNum" sz="quarter" idx="12"/>
          </p:nvPr>
        </p:nvSpPr>
        <p:spPr/>
        <p:txBody>
          <a:bodyPr/>
          <a:lstStyle/>
          <a:p>
            <a:fld id="{649BFC0E-0D30-4F1C-8019-4B7E2E80F31D}" type="slidenum">
              <a:rPr lang="en-US" smtClean="0"/>
              <a:t>‹#›</a:t>
            </a:fld>
            <a:endParaRPr lang="en-US"/>
          </a:p>
        </p:txBody>
      </p:sp>
    </p:spTree>
    <p:extLst>
      <p:ext uri="{BB962C8B-B14F-4D97-AF65-F5344CB8AC3E}">
        <p14:creationId xmlns:p14="http://schemas.microsoft.com/office/powerpoint/2010/main" val="3194485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66FE4-C7DE-4B4F-9BF5-F2A4FA3133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BEBA61-0B74-41D7-AA25-F0F6FA60BC5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806FD9-38B7-4110-8E6B-A91559528013}"/>
              </a:ext>
            </a:extLst>
          </p:cNvPr>
          <p:cNvSpPr>
            <a:spLocks noGrp="1"/>
          </p:cNvSpPr>
          <p:nvPr>
            <p:ph type="dt" sz="half" idx="10"/>
          </p:nvPr>
        </p:nvSpPr>
        <p:spPr/>
        <p:txBody>
          <a:bodyPr/>
          <a:lstStyle/>
          <a:p>
            <a:fld id="{A89C903E-EE62-4B36-A9F8-CC56D1961143}" type="datetimeFigureOut">
              <a:rPr lang="en-US" smtClean="0"/>
              <a:t>9/29/2022</a:t>
            </a:fld>
            <a:endParaRPr lang="en-US"/>
          </a:p>
        </p:txBody>
      </p:sp>
      <p:sp>
        <p:nvSpPr>
          <p:cNvPr id="5" name="Footer Placeholder 4">
            <a:extLst>
              <a:ext uri="{FF2B5EF4-FFF2-40B4-BE49-F238E27FC236}">
                <a16:creationId xmlns:a16="http://schemas.microsoft.com/office/drawing/2014/main" id="{492846A5-4037-4B13-8D41-A64C56454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6FEADE-8E5E-49D8-8F04-371CB3613FB2}"/>
              </a:ext>
            </a:extLst>
          </p:cNvPr>
          <p:cNvSpPr>
            <a:spLocks noGrp="1"/>
          </p:cNvSpPr>
          <p:nvPr>
            <p:ph type="sldNum" sz="quarter" idx="12"/>
          </p:nvPr>
        </p:nvSpPr>
        <p:spPr/>
        <p:txBody>
          <a:bodyPr/>
          <a:lstStyle/>
          <a:p>
            <a:fld id="{649BFC0E-0D30-4F1C-8019-4B7E2E80F31D}" type="slidenum">
              <a:rPr lang="en-US" smtClean="0"/>
              <a:t>‹#›</a:t>
            </a:fld>
            <a:endParaRPr lang="en-US"/>
          </a:p>
        </p:txBody>
      </p:sp>
    </p:spTree>
    <p:extLst>
      <p:ext uri="{BB962C8B-B14F-4D97-AF65-F5344CB8AC3E}">
        <p14:creationId xmlns:p14="http://schemas.microsoft.com/office/powerpoint/2010/main" val="14860802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CF3CA8-A535-4AE6-A3E5-B3798A0AC40A}"/>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96E2FB-E2C8-4867-9B0F-716D9C8703D6}"/>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E3FA8D-2C6D-41D1-A361-C5214CEBB7CE}"/>
              </a:ext>
            </a:extLst>
          </p:cNvPr>
          <p:cNvSpPr>
            <a:spLocks noGrp="1"/>
          </p:cNvSpPr>
          <p:nvPr>
            <p:ph type="dt" sz="half" idx="10"/>
          </p:nvPr>
        </p:nvSpPr>
        <p:spPr/>
        <p:txBody>
          <a:bodyPr/>
          <a:lstStyle/>
          <a:p>
            <a:fld id="{A89C903E-EE62-4B36-A9F8-CC56D1961143}" type="datetimeFigureOut">
              <a:rPr lang="en-US" smtClean="0"/>
              <a:t>9/29/2022</a:t>
            </a:fld>
            <a:endParaRPr lang="en-US"/>
          </a:p>
        </p:txBody>
      </p:sp>
      <p:sp>
        <p:nvSpPr>
          <p:cNvPr id="5" name="Footer Placeholder 4">
            <a:extLst>
              <a:ext uri="{FF2B5EF4-FFF2-40B4-BE49-F238E27FC236}">
                <a16:creationId xmlns:a16="http://schemas.microsoft.com/office/drawing/2014/main" id="{53C469F1-944E-4A8B-8866-CCB7C9560D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93BE84-AC90-4603-95A2-39BFA8F77E65}"/>
              </a:ext>
            </a:extLst>
          </p:cNvPr>
          <p:cNvSpPr>
            <a:spLocks noGrp="1"/>
          </p:cNvSpPr>
          <p:nvPr>
            <p:ph type="sldNum" sz="quarter" idx="12"/>
          </p:nvPr>
        </p:nvSpPr>
        <p:spPr/>
        <p:txBody>
          <a:bodyPr/>
          <a:lstStyle/>
          <a:p>
            <a:fld id="{649BFC0E-0D30-4F1C-8019-4B7E2E80F31D}" type="slidenum">
              <a:rPr lang="en-US" smtClean="0"/>
              <a:t>‹#›</a:t>
            </a:fld>
            <a:endParaRPr lang="en-US"/>
          </a:p>
        </p:txBody>
      </p:sp>
    </p:spTree>
    <p:extLst>
      <p:ext uri="{BB962C8B-B14F-4D97-AF65-F5344CB8AC3E}">
        <p14:creationId xmlns:p14="http://schemas.microsoft.com/office/powerpoint/2010/main" val="4836721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1013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3383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3979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1858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5"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1325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77647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307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43F923-3B0D-4C74-B09F-C73CBF2ADB7C}" type="slidenum">
              <a:rPr lang="en-US"/>
              <a:pPr>
                <a:defRPr/>
              </a:pPr>
              <a:t>‹#›</a:t>
            </a:fld>
            <a:endParaRPr lang="en-US"/>
          </a:p>
        </p:txBody>
      </p:sp>
    </p:spTree>
    <p:extLst>
      <p:ext uri="{BB962C8B-B14F-4D97-AF65-F5344CB8AC3E}">
        <p14:creationId xmlns:p14="http://schemas.microsoft.com/office/powerpoint/2010/main" val="8424321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368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02247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2763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35509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8E090-A23C-4B68-B973-AE3F241034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3459925"/>
      </p:ext>
    </p:extLst>
  </p:cSld>
  <p:clrMapOvr>
    <a:masterClrMapping/>
  </p:clrMapOvr>
  <p:transition spd="slow">
    <p:cu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274DD-55A5-45FD-9428-77902D884C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1876212"/>
      </p:ext>
    </p:extLst>
  </p:cSld>
  <p:clrMapOvr>
    <a:masterClrMapping/>
  </p:clrMapOvr>
  <p:transition spd="slow">
    <p:cu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43F923-3B0D-4C74-B09F-C73CBF2ADB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0438202"/>
      </p:ext>
    </p:extLst>
  </p:cSld>
  <p:clrMapOvr>
    <a:masterClrMapping/>
  </p:clrMapOvr>
  <p:transition spd="slow">
    <p:cu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174001-FA0F-4B7F-9FE7-833DED61A5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8895566"/>
      </p:ext>
    </p:extLst>
  </p:cSld>
  <p:clrMapOvr>
    <a:masterClrMapping/>
  </p:clrMapOvr>
  <p:transition spd="slow">
    <p:cu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0F96F2-6DDB-453C-A58A-918EAF1083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1969306"/>
      </p:ext>
    </p:extLst>
  </p:cSld>
  <p:clrMapOvr>
    <a:masterClrMapping/>
  </p:clrMapOvr>
  <p:transition spd="slow">
    <p:cu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54FD83-CB1B-47B7-91E8-7441996865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303296"/>
      </p:ext>
    </p:extLst>
  </p:cSld>
  <p:clrMapOvr>
    <a:masterClrMapping/>
  </p:clrMapOvr>
  <p:transition spd="slow">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174001-FA0F-4B7F-9FE7-833DED61A54B}" type="slidenum">
              <a:rPr lang="en-US"/>
              <a:pPr>
                <a:defRPr/>
              </a:pPr>
              <a:t>‹#›</a:t>
            </a:fld>
            <a:endParaRPr lang="en-US"/>
          </a:p>
        </p:txBody>
      </p:sp>
    </p:spTree>
    <p:extLst>
      <p:ext uri="{BB962C8B-B14F-4D97-AF65-F5344CB8AC3E}">
        <p14:creationId xmlns:p14="http://schemas.microsoft.com/office/powerpoint/2010/main" val="12497905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ABAFCDD-1C77-4683-B321-A301058175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7247669"/>
      </p:ext>
    </p:extLst>
  </p:cSld>
  <p:clrMapOvr>
    <a:masterClrMapping/>
  </p:clrMapOvr>
  <p:transition spd="slow">
    <p:cu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A1146C-53D2-42DE-9475-25EB4DE54F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3017012"/>
      </p:ext>
    </p:extLst>
  </p:cSld>
  <p:clrMapOvr>
    <a:masterClrMapping/>
  </p:clrMapOvr>
  <p:transition spd="slow">
    <p:cu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3D9585-D69F-4EFB-B836-351419CDC9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6929787"/>
      </p:ext>
    </p:extLst>
  </p:cSld>
  <p:clrMapOvr>
    <a:masterClrMapping/>
  </p:clrMapOvr>
  <p:transition spd="slow">
    <p:cu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2192E7-9CD8-4B2D-B4C2-85CEAA0D8B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3366256"/>
      </p:ext>
    </p:extLst>
  </p:cSld>
  <p:clrMapOvr>
    <a:masterClrMapping/>
  </p:clrMapOvr>
  <p:transition spd="slow">
    <p:cu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7EF43F-E6A4-421B-B2FA-A5743614C8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1736375"/>
      </p:ext>
    </p:extLst>
  </p:cSld>
  <p:clrMapOvr>
    <a:masterClrMapping/>
  </p:clrMapOvr>
  <p:transition spd="slow">
    <p:cu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5"/>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537B00-4FFE-485A-9766-A8DC33F05C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3970450"/>
      </p:ext>
    </p:extLst>
  </p:cSld>
  <p:clrMapOvr>
    <a:masterClrMapping/>
  </p:clrMapOvr>
  <p:transition spd="slow">
    <p:cu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1972F7-E661-7B42-9C8F-5B4F8BA02770}"/>
              </a:ext>
            </a:extLst>
          </p:cNvPr>
          <p:cNvPicPr>
            <a:picLocks noChangeAspect="1"/>
          </p:cNvPicPr>
          <p:nvPr userDrawn="1"/>
        </p:nvPicPr>
        <p:blipFill>
          <a:blip r:embed="rId2"/>
          <a:srcRect/>
          <a:stretch/>
        </p:blipFill>
        <p:spPr>
          <a:xfrm>
            <a:off x="4076700" y="603644"/>
            <a:ext cx="4276776" cy="1615377"/>
          </a:xfrm>
          <a:prstGeom prst="rect">
            <a:avLst/>
          </a:prstGeom>
        </p:spPr>
      </p:pic>
      <p:sp>
        <p:nvSpPr>
          <p:cNvPr id="14" name="Rectangle 13">
            <a:extLst>
              <a:ext uri="{FF2B5EF4-FFF2-40B4-BE49-F238E27FC236}">
                <a16:creationId xmlns:a16="http://schemas.microsoft.com/office/drawing/2014/main" id="{497F3873-D28B-2344-AAC8-8BED2791A00D}"/>
              </a:ext>
            </a:extLst>
          </p:cNvPr>
          <p:cNvSpPr/>
          <p:nvPr userDrawn="1"/>
        </p:nvSpPr>
        <p:spPr>
          <a:xfrm>
            <a:off x="4076701" y="5560585"/>
            <a:ext cx="4040124" cy="1297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EB7F21F0-BC5A-344C-87BD-E114C929D791}"/>
              </a:ext>
            </a:extLst>
          </p:cNvPr>
          <p:cNvSpPr>
            <a:spLocks noGrp="1"/>
          </p:cNvSpPr>
          <p:nvPr>
            <p:ph type="ctrTitle"/>
          </p:nvPr>
        </p:nvSpPr>
        <p:spPr>
          <a:xfrm>
            <a:off x="457200" y="2400019"/>
            <a:ext cx="11277600" cy="2082752"/>
          </a:xfrm>
        </p:spPr>
        <p:txBody>
          <a:bodyPr bIns="0" anchor="ctr" anchorCtr="0">
            <a:normAutofit/>
          </a:bodyPr>
          <a:lstStyle>
            <a:lvl1pPr algn="ctr">
              <a:lnSpc>
                <a:spcPct val="100000"/>
              </a:lnSpc>
              <a:defRPr sz="5000" b="1">
                <a:solidFill>
                  <a:schemeClr val="tx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C6F3C97-DA48-364C-B3CE-E4BC84AAC683}"/>
              </a:ext>
            </a:extLst>
          </p:cNvPr>
          <p:cNvSpPr>
            <a:spLocks noGrp="1"/>
          </p:cNvSpPr>
          <p:nvPr>
            <p:ph type="subTitle" idx="1"/>
          </p:nvPr>
        </p:nvSpPr>
        <p:spPr>
          <a:xfrm>
            <a:off x="4078224" y="5741583"/>
            <a:ext cx="4038600" cy="436785"/>
          </a:xfrm>
        </p:spPr>
        <p:txBody>
          <a:bodyPr bIns="0" anchor="b" anchorCtr="0">
            <a:normAutofit/>
          </a:bodyPr>
          <a:lstStyle>
            <a:lvl1pPr marL="0" indent="0" algn="ctr">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a:extLst>
              <a:ext uri="{FF2B5EF4-FFF2-40B4-BE49-F238E27FC236}">
                <a16:creationId xmlns:a16="http://schemas.microsoft.com/office/drawing/2014/main" id="{D299CFAD-B88D-0840-A928-127B1F5E52DE}"/>
              </a:ext>
            </a:extLst>
          </p:cNvPr>
          <p:cNvSpPr/>
          <p:nvPr userDrawn="1"/>
        </p:nvSpPr>
        <p:spPr>
          <a:xfrm>
            <a:off x="4954524" y="5744604"/>
            <a:ext cx="228600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26831385"/>
      </p:ext>
    </p:extLst>
  </p:cSld>
  <p:clrMapOvr>
    <a:masterClrMapping/>
  </p:clrMapOvr>
  <p:extLst>
    <p:ext uri="{DCECCB84-F9BA-43D5-87BE-67443E8EF086}">
      <p15:sldGuideLst xmlns:p15="http://schemas.microsoft.com/office/powerpoint/2012/main">
        <p15:guide id="1" orient="horz" pos="2160">
          <p15:clr>
            <a:srgbClr val="FBAE40"/>
          </p15:clr>
        </p15:guide>
        <p15:guide id="2" pos="5112">
          <p15:clr>
            <a:srgbClr val="FBAE40"/>
          </p15:clr>
        </p15:guide>
        <p15:guide id="3" pos="2568">
          <p15:clr>
            <a:srgbClr val="FBAE40"/>
          </p15:clr>
        </p15:guide>
        <p15:guide id="4" pos="3840">
          <p15:clr>
            <a:srgbClr val="FBAE40"/>
          </p15:clr>
        </p15:guide>
        <p15:guide id="5" pos="288">
          <p15:clr>
            <a:srgbClr val="FBAE40"/>
          </p15:clr>
        </p15:guide>
        <p15:guide id="6" orient="horz" pos="4032">
          <p15:clr>
            <a:srgbClr val="FBAE40"/>
          </p15:clr>
        </p15:guide>
        <p15:guide id="7" orient="horz" pos="288">
          <p15:clr>
            <a:srgbClr val="FBAE40"/>
          </p15:clr>
        </p15:guide>
        <p15:guide id="8" pos="7392">
          <p15:clr>
            <a:srgbClr val="FBAE40"/>
          </p15:clr>
        </p15:guide>
        <p15:guide id="9" orient="horz" pos="2328">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6BDF-E77C-574B-ACBE-7AEF4B1DED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62452B-AB06-4A44-8025-2E1436D5EF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13554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6BDF-E77C-574B-ACBE-7AEF4B1DED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62452B-AB06-4A44-8025-2E1436D5EF44}"/>
              </a:ext>
            </a:extLst>
          </p:cNvPr>
          <p:cNvSpPr>
            <a:spLocks noGrp="1"/>
          </p:cNvSpPr>
          <p:nvPr>
            <p:ph idx="1"/>
          </p:nvPr>
        </p:nvSpPr>
        <p:spPr>
          <a:xfrm>
            <a:off x="457201" y="1345915"/>
            <a:ext cx="11276896" cy="34623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a:extLst>
              <a:ext uri="{FF2B5EF4-FFF2-40B4-BE49-F238E27FC236}">
                <a16:creationId xmlns:a16="http://schemas.microsoft.com/office/drawing/2014/main" id="{AF6F2E6E-F8C7-094B-B9A6-0682FC439B08}"/>
              </a:ext>
            </a:extLst>
          </p:cNvPr>
          <p:cNvSpPr>
            <a:spLocks noGrp="1"/>
          </p:cNvSpPr>
          <p:nvPr>
            <p:ph idx="10"/>
          </p:nvPr>
        </p:nvSpPr>
        <p:spPr>
          <a:xfrm>
            <a:off x="457201" y="4808306"/>
            <a:ext cx="11276896" cy="454808"/>
          </a:xfrm>
        </p:spPr>
        <p:txBody>
          <a:bodyPr anchor="b" anchorCtr="0">
            <a:normAutofit/>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9551352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One column +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6BDF-E77C-574B-ACBE-7AEF4B1DED04}"/>
              </a:ext>
            </a:extLst>
          </p:cNvPr>
          <p:cNvSpPr>
            <a:spLocks noGrp="1"/>
          </p:cNvSpPr>
          <p:nvPr>
            <p:ph type="title"/>
          </p:nvPr>
        </p:nvSpPr>
        <p:spPr>
          <a:xfrm>
            <a:off x="457902" y="425302"/>
            <a:ext cx="10017057" cy="83997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D62452B-AB06-4A44-8025-2E1436D5EF44}"/>
              </a:ext>
            </a:extLst>
          </p:cNvPr>
          <p:cNvSpPr>
            <a:spLocks noGrp="1"/>
          </p:cNvSpPr>
          <p:nvPr>
            <p:ph idx="1"/>
          </p:nvPr>
        </p:nvSpPr>
        <p:spPr>
          <a:xfrm>
            <a:off x="457201" y="1345915"/>
            <a:ext cx="11276896" cy="3917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5">
            <a:extLst>
              <a:ext uri="{FF2B5EF4-FFF2-40B4-BE49-F238E27FC236}">
                <a16:creationId xmlns:a16="http://schemas.microsoft.com/office/drawing/2014/main" id="{4453B606-3F2A-4041-8800-670B2B09F6CF}"/>
              </a:ext>
            </a:extLst>
          </p:cNvPr>
          <p:cNvSpPr>
            <a:spLocks noGrp="1" noChangeAspect="1"/>
          </p:cNvSpPr>
          <p:nvPr>
            <p:ph type="pic" sz="quarter" idx="11"/>
          </p:nvPr>
        </p:nvSpPr>
        <p:spPr>
          <a:xfrm>
            <a:off x="10894124" y="425303"/>
            <a:ext cx="839972" cy="839972"/>
          </a:xfrm>
          <a:prstGeom prst="rect">
            <a:avLst/>
          </a:prstGeom>
        </p:spPr>
        <p:txBody>
          <a:bodyPr>
            <a:normAutofit/>
          </a:bodyPr>
          <a:lstStyle>
            <a:lvl1pPr marL="0" indent="0">
              <a:buNone/>
              <a:defRPr sz="1800">
                <a:solidFill>
                  <a:schemeClr val="bg1"/>
                </a:solidFill>
              </a:defRPr>
            </a:lvl1pPr>
          </a:lstStyle>
          <a:p>
            <a:r>
              <a:rPr lang="en-US"/>
              <a:t>Click icon to add picture</a:t>
            </a:r>
          </a:p>
        </p:txBody>
      </p:sp>
    </p:spTree>
    <p:extLst>
      <p:ext uri="{BB962C8B-B14F-4D97-AF65-F5344CB8AC3E}">
        <p14:creationId xmlns:p14="http://schemas.microsoft.com/office/powerpoint/2010/main" val="1534874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0F96F2-6DDB-453C-A58A-918EAF108370}" type="slidenum">
              <a:rPr lang="en-US"/>
              <a:pPr>
                <a:defRPr/>
              </a:pPr>
              <a:t>‹#›</a:t>
            </a:fld>
            <a:endParaRPr lang="en-US"/>
          </a:p>
        </p:txBody>
      </p:sp>
    </p:spTree>
    <p:extLst>
      <p:ext uri="{BB962C8B-B14F-4D97-AF65-F5344CB8AC3E}">
        <p14:creationId xmlns:p14="http://schemas.microsoft.com/office/powerpoint/2010/main" val="41713410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One column + logo +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6BDF-E77C-574B-ACBE-7AEF4B1DED04}"/>
              </a:ext>
            </a:extLst>
          </p:cNvPr>
          <p:cNvSpPr>
            <a:spLocks noGrp="1"/>
          </p:cNvSpPr>
          <p:nvPr>
            <p:ph type="title"/>
          </p:nvPr>
        </p:nvSpPr>
        <p:spPr>
          <a:xfrm>
            <a:off x="457902" y="425302"/>
            <a:ext cx="10017057" cy="83997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D62452B-AB06-4A44-8025-2E1436D5EF44}"/>
              </a:ext>
            </a:extLst>
          </p:cNvPr>
          <p:cNvSpPr>
            <a:spLocks noGrp="1"/>
          </p:cNvSpPr>
          <p:nvPr>
            <p:ph idx="1"/>
          </p:nvPr>
        </p:nvSpPr>
        <p:spPr>
          <a:xfrm>
            <a:off x="457201" y="1345915"/>
            <a:ext cx="11276896" cy="34623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a:extLst>
              <a:ext uri="{FF2B5EF4-FFF2-40B4-BE49-F238E27FC236}">
                <a16:creationId xmlns:a16="http://schemas.microsoft.com/office/drawing/2014/main" id="{AF6F2E6E-F8C7-094B-B9A6-0682FC439B08}"/>
              </a:ext>
            </a:extLst>
          </p:cNvPr>
          <p:cNvSpPr>
            <a:spLocks noGrp="1"/>
          </p:cNvSpPr>
          <p:nvPr>
            <p:ph idx="10"/>
          </p:nvPr>
        </p:nvSpPr>
        <p:spPr>
          <a:xfrm>
            <a:off x="457201" y="4808306"/>
            <a:ext cx="11276896" cy="454808"/>
          </a:xfrm>
        </p:spPr>
        <p:txBody>
          <a:bodyPr anchor="b" anchorCtr="0">
            <a:normAutofit/>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Picture Placeholder 5">
            <a:extLst>
              <a:ext uri="{FF2B5EF4-FFF2-40B4-BE49-F238E27FC236}">
                <a16:creationId xmlns:a16="http://schemas.microsoft.com/office/drawing/2014/main" id="{4453B606-3F2A-4041-8800-670B2B09F6CF}"/>
              </a:ext>
            </a:extLst>
          </p:cNvPr>
          <p:cNvSpPr>
            <a:spLocks noGrp="1" noChangeAspect="1"/>
          </p:cNvSpPr>
          <p:nvPr>
            <p:ph type="pic" sz="quarter" idx="11"/>
          </p:nvPr>
        </p:nvSpPr>
        <p:spPr>
          <a:xfrm>
            <a:off x="10894124" y="425303"/>
            <a:ext cx="839972" cy="839972"/>
          </a:xfrm>
          <a:prstGeom prst="rect">
            <a:avLst/>
          </a:prstGeom>
        </p:spPr>
        <p:txBody>
          <a:bodyPr>
            <a:normAutofit/>
          </a:bodyPr>
          <a:lstStyle>
            <a:lvl1pPr marL="0" indent="0">
              <a:buNone/>
              <a:defRPr sz="1800">
                <a:solidFill>
                  <a:schemeClr val="bg1"/>
                </a:solidFill>
              </a:defRPr>
            </a:lvl1pPr>
          </a:lstStyle>
          <a:p>
            <a:r>
              <a:rPr lang="en-US"/>
              <a:t>Click icon to add picture</a:t>
            </a:r>
          </a:p>
        </p:txBody>
      </p:sp>
    </p:spTree>
    <p:extLst>
      <p:ext uri="{BB962C8B-B14F-4D97-AF65-F5344CB8AC3E}">
        <p14:creationId xmlns:p14="http://schemas.microsoft.com/office/powerpoint/2010/main" val="20627397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Icon / imag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6BDF-E77C-574B-ACBE-7AEF4B1DED04}"/>
              </a:ext>
            </a:extLst>
          </p:cNvPr>
          <p:cNvSpPr>
            <a:spLocks noGrp="1"/>
          </p:cNvSpPr>
          <p:nvPr>
            <p:ph type="title"/>
          </p:nvPr>
        </p:nvSpPr>
        <p:spPr>
          <a:xfrm>
            <a:off x="457902" y="425302"/>
            <a:ext cx="11276897" cy="83997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D62452B-AB06-4A44-8025-2E1436D5EF44}"/>
              </a:ext>
            </a:extLst>
          </p:cNvPr>
          <p:cNvSpPr>
            <a:spLocks noGrp="1"/>
          </p:cNvSpPr>
          <p:nvPr>
            <p:ph idx="1"/>
          </p:nvPr>
        </p:nvSpPr>
        <p:spPr>
          <a:xfrm>
            <a:off x="1950720" y="1356076"/>
            <a:ext cx="9783377" cy="1143000"/>
          </a:xfrm>
        </p:spPr>
        <p:txBody>
          <a:bodyPr anchor="ctr" anchorCtr="0"/>
          <a:lstStyle/>
          <a:p>
            <a:pPr lvl="0"/>
            <a:r>
              <a:rPr lang="en-US"/>
              <a:t>Click to edit Master text styles</a:t>
            </a:r>
          </a:p>
        </p:txBody>
      </p:sp>
      <p:sp>
        <p:nvSpPr>
          <p:cNvPr id="6" name="Picture Placeholder 5">
            <a:extLst>
              <a:ext uri="{FF2B5EF4-FFF2-40B4-BE49-F238E27FC236}">
                <a16:creationId xmlns:a16="http://schemas.microsoft.com/office/drawing/2014/main" id="{B802DF8C-CA8F-E74A-8359-64AD2C7787A6}"/>
              </a:ext>
            </a:extLst>
          </p:cNvPr>
          <p:cNvSpPr>
            <a:spLocks noGrp="1" noChangeAspect="1"/>
          </p:cNvSpPr>
          <p:nvPr>
            <p:ph type="pic" sz="quarter" idx="11"/>
          </p:nvPr>
        </p:nvSpPr>
        <p:spPr>
          <a:xfrm>
            <a:off x="457902" y="1356360"/>
            <a:ext cx="1143000" cy="1143000"/>
          </a:xfrm>
          <a:prstGeom prst="ellipse">
            <a:avLst/>
          </a:prstGeom>
        </p:spPr>
        <p:txBody>
          <a:bodyPr>
            <a:normAutofit/>
          </a:bodyPr>
          <a:lstStyle>
            <a:lvl1pPr marL="0" indent="0">
              <a:buNone/>
              <a:defRPr sz="1800">
                <a:solidFill>
                  <a:schemeClr val="bg1"/>
                </a:solidFill>
              </a:defRPr>
            </a:lvl1pPr>
          </a:lstStyle>
          <a:p>
            <a:r>
              <a:rPr lang="en-US"/>
              <a:t>Click icon to add picture</a:t>
            </a:r>
          </a:p>
        </p:txBody>
      </p:sp>
      <p:sp>
        <p:nvSpPr>
          <p:cNvPr id="9" name="Picture Placeholder 5">
            <a:extLst>
              <a:ext uri="{FF2B5EF4-FFF2-40B4-BE49-F238E27FC236}">
                <a16:creationId xmlns:a16="http://schemas.microsoft.com/office/drawing/2014/main" id="{420B4470-567F-3840-A00D-F77040F27463}"/>
              </a:ext>
            </a:extLst>
          </p:cNvPr>
          <p:cNvSpPr>
            <a:spLocks noGrp="1" noChangeAspect="1"/>
          </p:cNvSpPr>
          <p:nvPr>
            <p:ph type="pic" sz="quarter" idx="14"/>
          </p:nvPr>
        </p:nvSpPr>
        <p:spPr>
          <a:xfrm>
            <a:off x="457902" y="2672080"/>
            <a:ext cx="1143000" cy="1143000"/>
          </a:xfrm>
          <a:prstGeom prst="ellipse">
            <a:avLst/>
          </a:prstGeom>
        </p:spPr>
        <p:txBody>
          <a:bodyPr>
            <a:normAutofit/>
          </a:bodyPr>
          <a:lstStyle>
            <a:lvl1pPr marL="0" indent="0">
              <a:buNone/>
              <a:defRPr sz="1800">
                <a:solidFill>
                  <a:schemeClr val="bg1"/>
                </a:solidFill>
              </a:defRPr>
            </a:lvl1pPr>
          </a:lstStyle>
          <a:p>
            <a:r>
              <a:rPr lang="en-US"/>
              <a:t>Click icon to add picture</a:t>
            </a:r>
          </a:p>
        </p:txBody>
      </p:sp>
      <p:sp>
        <p:nvSpPr>
          <p:cNvPr id="10" name="Picture Placeholder 5">
            <a:extLst>
              <a:ext uri="{FF2B5EF4-FFF2-40B4-BE49-F238E27FC236}">
                <a16:creationId xmlns:a16="http://schemas.microsoft.com/office/drawing/2014/main" id="{86C4DBFE-B34E-0F44-993D-7559F560B264}"/>
              </a:ext>
            </a:extLst>
          </p:cNvPr>
          <p:cNvSpPr>
            <a:spLocks noGrp="1" noChangeAspect="1"/>
          </p:cNvSpPr>
          <p:nvPr>
            <p:ph type="pic" sz="quarter" idx="15"/>
          </p:nvPr>
        </p:nvSpPr>
        <p:spPr>
          <a:xfrm>
            <a:off x="457902" y="3987800"/>
            <a:ext cx="1143000" cy="1143000"/>
          </a:xfrm>
          <a:prstGeom prst="ellipse">
            <a:avLst/>
          </a:prstGeom>
        </p:spPr>
        <p:txBody>
          <a:bodyPr>
            <a:normAutofit/>
          </a:bodyPr>
          <a:lstStyle>
            <a:lvl1pPr marL="0" indent="0">
              <a:buNone/>
              <a:defRPr sz="1800">
                <a:solidFill>
                  <a:schemeClr val="bg1"/>
                </a:solidFill>
              </a:defRPr>
            </a:lvl1pPr>
          </a:lstStyle>
          <a:p>
            <a:r>
              <a:rPr lang="en-US"/>
              <a:t>Click icon to add picture</a:t>
            </a:r>
          </a:p>
        </p:txBody>
      </p:sp>
      <p:sp>
        <p:nvSpPr>
          <p:cNvPr id="11" name="Content Placeholder 2">
            <a:extLst>
              <a:ext uri="{FF2B5EF4-FFF2-40B4-BE49-F238E27FC236}">
                <a16:creationId xmlns:a16="http://schemas.microsoft.com/office/drawing/2014/main" id="{61A13B5D-F58D-5947-8D85-35FE542DBA63}"/>
              </a:ext>
            </a:extLst>
          </p:cNvPr>
          <p:cNvSpPr>
            <a:spLocks noGrp="1"/>
          </p:cNvSpPr>
          <p:nvPr>
            <p:ph idx="16"/>
          </p:nvPr>
        </p:nvSpPr>
        <p:spPr>
          <a:xfrm>
            <a:off x="1950720" y="2672080"/>
            <a:ext cx="9783377" cy="1143000"/>
          </a:xfrm>
        </p:spPr>
        <p:txBody>
          <a:bodyPr anchor="ctr" anchorCtr="0"/>
          <a:lstStyle/>
          <a:p>
            <a:pPr lvl="0"/>
            <a:r>
              <a:rPr lang="en-US"/>
              <a:t>Click to edit Master text styles</a:t>
            </a:r>
          </a:p>
        </p:txBody>
      </p:sp>
      <p:sp>
        <p:nvSpPr>
          <p:cNvPr id="12" name="Content Placeholder 2">
            <a:extLst>
              <a:ext uri="{FF2B5EF4-FFF2-40B4-BE49-F238E27FC236}">
                <a16:creationId xmlns:a16="http://schemas.microsoft.com/office/drawing/2014/main" id="{48CBB032-2FB9-AB4B-9BC9-DB8128989DBD}"/>
              </a:ext>
            </a:extLst>
          </p:cNvPr>
          <p:cNvSpPr>
            <a:spLocks noGrp="1"/>
          </p:cNvSpPr>
          <p:nvPr>
            <p:ph idx="17"/>
          </p:nvPr>
        </p:nvSpPr>
        <p:spPr>
          <a:xfrm>
            <a:off x="1950720" y="3987800"/>
            <a:ext cx="9783377" cy="1143000"/>
          </a:xfrm>
        </p:spPr>
        <p:txBody>
          <a:bodyPr anchor="ctr" anchorCtr="0"/>
          <a:lstStyle/>
          <a:p>
            <a:pPr lvl="0"/>
            <a:r>
              <a:rPr lang="en-US"/>
              <a:t>Click to edit Master text styles</a:t>
            </a:r>
          </a:p>
        </p:txBody>
      </p:sp>
    </p:spTree>
    <p:extLst>
      <p:ext uri="{BB962C8B-B14F-4D97-AF65-F5344CB8AC3E}">
        <p14:creationId xmlns:p14="http://schemas.microsoft.com/office/powerpoint/2010/main" val="28716658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Icon / images + te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6BDF-E77C-574B-ACBE-7AEF4B1DED04}"/>
              </a:ext>
            </a:extLst>
          </p:cNvPr>
          <p:cNvSpPr>
            <a:spLocks noGrp="1"/>
          </p:cNvSpPr>
          <p:nvPr>
            <p:ph type="title"/>
          </p:nvPr>
        </p:nvSpPr>
        <p:spPr>
          <a:xfrm>
            <a:off x="457902" y="425302"/>
            <a:ext cx="11276897" cy="839972"/>
          </a:xfrm>
        </p:spPr>
        <p:txBody>
          <a:bodyPr/>
          <a:lstStyle/>
          <a:p>
            <a:r>
              <a:rPr lang="en-US"/>
              <a:t>Click to edit Master title style</a:t>
            </a:r>
          </a:p>
        </p:txBody>
      </p:sp>
      <p:sp>
        <p:nvSpPr>
          <p:cNvPr id="13" name="Picture Placeholder 5">
            <a:extLst>
              <a:ext uri="{FF2B5EF4-FFF2-40B4-BE49-F238E27FC236}">
                <a16:creationId xmlns:a16="http://schemas.microsoft.com/office/drawing/2014/main" id="{45DDD157-596A-8E4A-8D23-BDF33D35BFD6}"/>
              </a:ext>
            </a:extLst>
          </p:cNvPr>
          <p:cNvSpPr>
            <a:spLocks noGrp="1" noChangeAspect="1"/>
          </p:cNvSpPr>
          <p:nvPr>
            <p:ph type="pic" sz="quarter" idx="18"/>
          </p:nvPr>
        </p:nvSpPr>
        <p:spPr>
          <a:xfrm>
            <a:off x="457902" y="1982651"/>
            <a:ext cx="1143000" cy="1143000"/>
          </a:xfrm>
          <a:prstGeom prst="ellipse">
            <a:avLst/>
          </a:prstGeom>
        </p:spPr>
        <p:txBody>
          <a:bodyPr>
            <a:normAutofit/>
          </a:bodyPr>
          <a:lstStyle>
            <a:lvl1pPr marL="0" indent="0">
              <a:buNone/>
              <a:defRPr sz="1800">
                <a:solidFill>
                  <a:schemeClr val="bg1"/>
                </a:solidFill>
              </a:defRPr>
            </a:lvl1pPr>
          </a:lstStyle>
          <a:p>
            <a:r>
              <a:rPr lang="en-US"/>
              <a:t>Click icon to add picture</a:t>
            </a:r>
          </a:p>
        </p:txBody>
      </p:sp>
      <p:sp>
        <p:nvSpPr>
          <p:cNvPr id="14" name="Picture Placeholder 5">
            <a:extLst>
              <a:ext uri="{FF2B5EF4-FFF2-40B4-BE49-F238E27FC236}">
                <a16:creationId xmlns:a16="http://schemas.microsoft.com/office/drawing/2014/main" id="{4975AC4B-BF4C-C44E-956F-88653937820C}"/>
              </a:ext>
            </a:extLst>
          </p:cNvPr>
          <p:cNvSpPr>
            <a:spLocks noGrp="1" noChangeAspect="1"/>
          </p:cNvSpPr>
          <p:nvPr>
            <p:ph type="pic" sz="quarter" idx="19"/>
          </p:nvPr>
        </p:nvSpPr>
        <p:spPr>
          <a:xfrm>
            <a:off x="457902" y="3298371"/>
            <a:ext cx="1143000" cy="1143000"/>
          </a:xfrm>
          <a:prstGeom prst="ellipse">
            <a:avLst/>
          </a:prstGeom>
        </p:spPr>
        <p:txBody>
          <a:bodyPr>
            <a:normAutofit/>
          </a:bodyPr>
          <a:lstStyle>
            <a:lvl1pPr marL="0" indent="0">
              <a:buNone/>
              <a:defRPr sz="1800">
                <a:solidFill>
                  <a:schemeClr val="bg1"/>
                </a:solidFill>
              </a:defRPr>
            </a:lvl1pPr>
          </a:lstStyle>
          <a:p>
            <a:r>
              <a:rPr lang="en-US"/>
              <a:t>Click icon to add picture</a:t>
            </a:r>
          </a:p>
        </p:txBody>
      </p:sp>
      <p:sp>
        <p:nvSpPr>
          <p:cNvPr id="15" name="Content Placeholder 2">
            <a:extLst>
              <a:ext uri="{FF2B5EF4-FFF2-40B4-BE49-F238E27FC236}">
                <a16:creationId xmlns:a16="http://schemas.microsoft.com/office/drawing/2014/main" id="{A05E1DE7-25BF-274F-A616-8C16C8FA5AAD}"/>
              </a:ext>
            </a:extLst>
          </p:cNvPr>
          <p:cNvSpPr>
            <a:spLocks noGrp="1"/>
          </p:cNvSpPr>
          <p:nvPr>
            <p:ph idx="20"/>
          </p:nvPr>
        </p:nvSpPr>
        <p:spPr>
          <a:xfrm>
            <a:off x="1950720" y="1982651"/>
            <a:ext cx="9783377" cy="1143000"/>
          </a:xfrm>
        </p:spPr>
        <p:txBody>
          <a:bodyPr anchor="ctr" anchorCtr="0"/>
          <a:lstStyle/>
          <a:p>
            <a:pPr lvl="0"/>
            <a:r>
              <a:rPr lang="en-US"/>
              <a:t>Click to edit Master text styles</a:t>
            </a:r>
          </a:p>
        </p:txBody>
      </p:sp>
      <p:sp>
        <p:nvSpPr>
          <p:cNvPr id="16" name="Content Placeholder 2">
            <a:extLst>
              <a:ext uri="{FF2B5EF4-FFF2-40B4-BE49-F238E27FC236}">
                <a16:creationId xmlns:a16="http://schemas.microsoft.com/office/drawing/2014/main" id="{ED255AB8-75E7-A546-A6B1-AAECB45A47CB}"/>
              </a:ext>
            </a:extLst>
          </p:cNvPr>
          <p:cNvSpPr>
            <a:spLocks noGrp="1"/>
          </p:cNvSpPr>
          <p:nvPr>
            <p:ph idx="21"/>
          </p:nvPr>
        </p:nvSpPr>
        <p:spPr>
          <a:xfrm>
            <a:off x="1950720" y="3298371"/>
            <a:ext cx="9783377" cy="1143000"/>
          </a:xfrm>
        </p:spPr>
        <p:txBody>
          <a:bodyPr anchor="ctr" anchorCtr="0"/>
          <a:lstStyle/>
          <a:p>
            <a:pPr lvl="0"/>
            <a:r>
              <a:rPr lang="en-US"/>
              <a:t>Click to edit Master text styles</a:t>
            </a:r>
          </a:p>
        </p:txBody>
      </p:sp>
      <p:sp>
        <p:nvSpPr>
          <p:cNvPr id="17" name="Content Placeholder 2">
            <a:extLst>
              <a:ext uri="{FF2B5EF4-FFF2-40B4-BE49-F238E27FC236}">
                <a16:creationId xmlns:a16="http://schemas.microsoft.com/office/drawing/2014/main" id="{38BD1E2B-2707-014C-B1EE-369952B4A3DD}"/>
              </a:ext>
            </a:extLst>
          </p:cNvPr>
          <p:cNvSpPr>
            <a:spLocks noGrp="1"/>
          </p:cNvSpPr>
          <p:nvPr>
            <p:ph idx="10"/>
          </p:nvPr>
        </p:nvSpPr>
        <p:spPr>
          <a:xfrm>
            <a:off x="457201" y="4808306"/>
            <a:ext cx="11276896" cy="454808"/>
          </a:xfrm>
        </p:spPr>
        <p:txBody>
          <a:bodyPr anchor="b" anchorCtr="0">
            <a:normAutofit/>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86148105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98DD1-3437-C14E-A8D9-8648F8F547D2}"/>
              </a:ext>
            </a:extLst>
          </p:cNvPr>
          <p:cNvSpPr>
            <a:spLocks noGrp="1"/>
          </p:cNvSpPr>
          <p:nvPr>
            <p:ph type="title"/>
          </p:nvPr>
        </p:nvSpPr>
        <p:spPr>
          <a:xfrm>
            <a:off x="457902" y="425302"/>
            <a:ext cx="11276897" cy="839972"/>
          </a:xfrm>
        </p:spPr>
        <p:txBody>
          <a:bodyPr/>
          <a:lstStyle/>
          <a:p>
            <a:r>
              <a:rPr lang="en-US"/>
              <a:t>Click to edit Master title style</a:t>
            </a:r>
            <a:endParaRPr lang="en-US" dirty="0"/>
          </a:p>
        </p:txBody>
      </p:sp>
      <p:sp>
        <p:nvSpPr>
          <p:cNvPr id="12" name="Content Placeholder 2">
            <a:extLst>
              <a:ext uri="{FF2B5EF4-FFF2-40B4-BE49-F238E27FC236}">
                <a16:creationId xmlns:a16="http://schemas.microsoft.com/office/drawing/2014/main" id="{A33DB0F6-1C93-FD48-A804-5C8A73747076}"/>
              </a:ext>
            </a:extLst>
          </p:cNvPr>
          <p:cNvSpPr>
            <a:spLocks noGrp="1"/>
          </p:cNvSpPr>
          <p:nvPr>
            <p:ph idx="12"/>
          </p:nvPr>
        </p:nvSpPr>
        <p:spPr>
          <a:xfrm>
            <a:off x="5636871" y="1345915"/>
            <a:ext cx="6097928" cy="3917200"/>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FD26A52A-9718-1A47-98B2-8B40F153F421}"/>
              </a:ext>
            </a:extLst>
          </p:cNvPr>
          <p:cNvSpPr>
            <a:spLocks noGrp="1"/>
          </p:cNvSpPr>
          <p:nvPr>
            <p:ph type="pic" sz="quarter" idx="13"/>
          </p:nvPr>
        </p:nvSpPr>
        <p:spPr>
          <a:xfrm>
            <a:off x="856105" y="1346200"/>
            <a:ext cx="3917950" cy="3916363"/>
          </a:xfrm>
          <a:prstGeom prst="ellipse">
            <a:avLst/>
          </a:prstGeom>
        </p:spPr>
        <p:txBody>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603471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98DD1-3437-C14E-A8D9-8648F8F547D2}"/>
              </a:ext>
            </a:extLst>
          </p:cNvPr>
          <p:cNvSpPr>
            <a:spLocks noGrp="1"/>
          </p:cNvSpPr>
          <p:nvPr>
            <p:ph type="title"/>
          </p:nvPr>
        </p:nvSpPr>
        <p:spPr>
          <a:xfrm>
            <a:off x="457902" y="425302"/>
            <a:ext cx="11276897" cy="839972"/>
          </a:xfrm>
        </p:spPr>
        <p:txBody>
          <a:body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23080C6C-F30D-E743-9EF8-BB5BDFB5DD82}"/>
              </a:ext>
            </a:extLst>
          </p:cNvPr>
          <p:cNvSpPr>
            <a:spLocks noGrp="1"/>
          </p:cNvSpPr>
          <p:nvPr>
            <p:ph idx="11"/>
          </p:nvPr>
        </p:nvSpPr>
        <p:spPr>
          <a:xfrm>
            <a:off x="457201" y="1345915"/>
            <a:ext cx="5422604" cy="391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A33DB0F6-1C93-FD48-A804-5C8A73747076}"/>
              </a:ext>
            </a:extLst>
          </p:cNvPr>
          <p:cNvSpPr>
            <a:spLocks noGrp="1"/>
          </p:cNvSpPr>
          <p:nvPr>
            <p:ph idx="12"/>
          </p:nvPr>
        </p:nvSpPr>
        <p:spPr>
          <a:xfrm>
            <a:off x="6312195" y="1345915"/>
            <a:ext cx="5422604" cy="391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0271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wo column + foot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98DD1-3437-C14E-A8D9-8648F8F547D2}"/>
              </a:ext>
            </a:extLst>
          </p:cNvPr>
          <p:cNvSpPr>
            <a:spLocks noGrp="1"/>
          </p:cNvSpPr>
          <p:nvPr>
            <p:ph type="title"/>
          </p:nvPr>
        </p:nvSpPr>
        <p:spPr>
          <a:xfrm>
            <a:off x="457902" y="425302"/>
            <a:ext cx="11276897" cy="839972"/>
          </a:xfrm>
        </p:spPr>
        <p:txBody>
          <a:body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23080C6C-F30D-E743-9EF8-BB5BDFB5DD82}"/>
              </a:ext>
            </a:extLst>
          </p:cNvPr>
          <p:cNvSpPr>
            <a:spLocks noGrp="1"/>
          </p:cNvSpPr>
          <p:nvPr>
            <p:ph idx="11"/>
          </p:nvPr>
        </p:nvSpPr>
        <p:spPr>
          <a:xfrm>
            <a:off x="457201" y="1345915"/>
            <a:ext cx="5422604" cy="34623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A33DB0F6-1C93-FD48-A804-5C8A73747076}"/>
              </a:ext>
            </a:extLst>
          </p:cNvPr>
          <p:cNvSpPr>
            <a:spLocks noGrp="1"/>
          </p:cNvSpPr>
          <p:nvPr>
            <p:ph idx="12"/>
          </p:nvPr>
        </p:nvSpPr>
        <p:spPr>
          <a:xfrm>
            <a:off x="6312195" y="1345915"/>
            <a:ext cx="5422604" cy="34623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1017212D-CE8C-D949-B8F6-831460D5261B}"/>
              </a:ext>
            </a:extLst>
          </p:cNvPr>
          <p:cNvSpPr>
            <a:spLocks noGrp="1"/>
          </p:cNvSpPr>
          <p:nvPr>
            <p:ph idx="10"/>
          </p:nvPr>
        </p:nvSpPr>
        <p:spPr>
          <a:xfrm>
            <a:off x="457201" y="4808306"/>
            <a:ext cx="5422604" cy="454808"/>
          </a:xfrm>
        </p:spPr>
        <p:txBody>
          <a:bodyPr anchor="b" anchorCtr="0">
            <a:normAutofit/>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60B7385C-6DE1-9D43-8824-861CFD0D57D5}"/>
              </a:ext>
            </a:extLst>
          </p:cNvPr>
          <p:cNvSpPr>
            <a:spLocks noGrp="1"/>
          </p:cNvSpPr>
          <p:nvPr>
            <p:ph idx="13"/>
          </p:nvPr>
        </p:nvSpPr>
        <p:spPr>
          <a:xfrm>
            <a:off x="6312195" y="4808306"/>
            <a:ext cx="5422604" cy="454808"/>
          </a:xfrm>
        </p:spPr>
        <p:txBody>
          <a:bodyPr anchor="b" anchorCtr="0">
            <a:normAutofit/>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6481880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98DD1-3437-C14E-A8D9-8648F8F547D2}"/>
              </a:ext>
            </a:extLst>
          </p:cNvPr>
          <p:cNvSpPr>
            <a:spLocks noGrp="1"/>
          </p:cNvSpPr>
          <p:nvPr>
            <p:ph type="title"/>
          </p:nvPr>
        </p:nvSpPr>
        <p:spPr>
          <a:xfrm>
            <a:off x="457902" y="425302"/>
            <a:ext cx="11276897" cy="839972"/>
          </a:xfrm>
        </p:spPr>
        <p:txBody>
          <a:body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23080C6C-F30D-E743-9EF8-BB5BDFB5DD82}"/>
              </a:ext>
            </a:extLst>
          </p:cNvPr>
          <p:cNvSpPr>
            <a:spLocks noGrp="1"/>
          </p:cNvSpPr>
          <p:nvPr>
            <p:ph idx="11"/>
          </p:nvPr>
        </p:nvSpPr>
        <p:spPr>
          <a:xfrm>
            <a:off x="457201" y="1345915"/>
            <a:ext cx="3444239" cy="391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6F2DF8B0-BAEE-EC47-AC47-D467A4BE9024}"/>
              </a:ext>
            </a:extLst>
          </p:cNvPr>
          <p:cNvSpPr>
            <a:spLocks noGrp="1"/>
          </p:cNvSpPr>
          <p:nvPr>
            <p:ph idx="12"/>
          </p:nvPr>
        </p:nvSpPr>
        <p:spPr>
          <a:xfrm>
            <a:off x="4373881" y="1345915"/>
            <a:ext cx="3444239" cy="391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E0107BE9-D495-3045-A227-1759D2F1864B}"/>
              </a:ext>
            </a:extLst>
          </p:cNvPr>
          <p:cNvSpPr>
            <a:spLocks noGrp="1"/>
          </p:cNvSpPr>
          <p:nvPr>
            <p:ph idx="13"/>
          </p:nvPr>
        </p:nvSpPr>
        <p:spPr>
          <a:xfrm>
            <a:off x="8290560" y="1345915"/>
            <a:ext cx="3444239" cy="391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291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hree column + foot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98DD1-3437-C14E-A8D9-8648F8F547D2}"/>
              </a:ext>
            </a:extLst>
          </p:cNvPr>
          <p:cNvSpPr>
            <a:spLocks noGrp="1"/>
          </p:cNvSpPr>
          <p:nvPr>
            <p:ph type="title"/>
          </p:nvPr>
        </p:nvSpPr>
        <p:spPr>
          <a:xfrm>
            <a:off x="457902" y="425302"/>
            <a:ext cx="11276897" cy="839972"/>
          </a:xfrm>
        </p:spPr>
        <p:txBody>
          <a:body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23080C6C-F30D-E743-9EF8-BB5BDFB5DD82}"/>
              </a:ext>
            </a:extLst>
          </p:cNvPr>
          <p:cNvSpPr>
            <a:spLocks noGrp="1"/>
          </p:cNvSpPr>
          <p:nvPr>
            <p:ph idx="11"/>
          </p:nvPr>
        </p:nvSpPr>
        <p:spPr>
          <a:xfrm>
            <a:off x="457201" y="1345915"/>
            <a:ext cx="3444239" cy="34623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6F2DF8B0-BAEE-EC47-AC47-D467A4BE9024}"/>
              </a:ext>
            </a:extLst>
          </p:cNvPr>
          <p:cNvSpPr>
            <a:spLocks noGrp="1"/>
          </p:cNvSpPr>
          <p:nvPr>
            <p:ph idx="12"/>
          </p:nvPr>
        </p:nvSpPr>
        <p:spPr>
          <a:xfrm>
            <a:off x="4373881" y="1345915"/>
            <a:ext cx="3444239" cy="34623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E0107BE9-D495-3045-A227-1759D2F1864B}"/>
              </a:ext>
            </a:extLst>
          </p:cNvPr>
          <p:cNvSpPr>
            <a:spLocks noGrp="1"/>
          </p:cNvSpPr>
          <p:nvPr>
            <p:ph idx="13"/>
          </p:nvPr>
        </p:nvSpPr>
        <p:spPr>
          <a:xfrm>
            <a:off x="8290560" y="1345915"/>
            <a:ext cx="3444239" cy="34623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C6D82C69-95F1-0941-9C8F-342B2235F173}"/>
              </a:ext>
            </a:extLst>
          </p:cNvPr>
          <p:cNvSpPr>
            <a:spLocks noGrp="1"/>
          </p:cNvSpPr>
          <p:nvPr>
            <p:ph idx="10"/>
          </p:nvPr>
        </p:nvSpPr>
        <p:spPr>
          <a:xfrm>
            <a:off x="457201" y="4808306"/>
            <a:ext cx="3444239" cy="454808"/>
          </a:xfrm>
        </p:spPr>
        <p:txBody>
          <a:bodyPr anchor="b" anchorCtr="0">
            <a:normAutofit/>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ontent Placeholder 2">
            <a:extLst>
              <a:ext uri="{FF2B5EF4-FFF2-40B4-BE49-F238E27FC236}">
                <a16:creationId xmlns:a16="http://schemas.microsoft.com/office/drawing/2014/main" id="{1B262B68-F231-4A49-A3EE-1C877D73C56A}"/>
              </a:ext>
            </a:extLst>
          </p:cNvPr>
          <p:cNvSpPr>
            <a:spLocks noGrp="1"/>
          </p:cNvSpPr>
          <p:nvPr>
            <p:ph idx="14"/>
          </p:nvPr>
        </p:nvSpPr>
        <p:spPr>
          <a:xfrm>
            <a:off x="4373881" y="4808306"/>
            <a:ext cx="3444239" cy="454808"/>
          </a:xfrm>
        </p:spPr>
        <p:txBody>
          <a:bodyPr anchor="b" anchorCtr="0">
            <a:normAutofit/>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382B6AF1-72D2-DC44-BFB1-FB0F50C1025A}"/>
              </a:ext>
            </a:extLst>
          </p:cNvPr>
          <p:cNvSpPr>
            <a:spLocks noGrp="1"/>
          </p:cNvSpPr>
          <p:nvPr>
            <p:ph idx="15"/>
          </p:nvPr>
        </p:nvSpPr>
        <p:spPr>
          <a:xfrm>
            <a:off x="8290560" y="4808306"/>
            <a:ext cx="3444239" cy="454808"/>
          </a:xfrm>
        </p:spPr>
        <p:txBody>
          <a:bodyPr anchor="b" anchorCtr="0">
            <a:normAutofit/>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395964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Media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44864-2B4C-7447-A330-3406258C033D}"/>
              </a:ext>
            </a:extLst>
          </p:cNvPr>
          <p:cNvSpPr>
            <a:spLocks noGrp="1"/>
          </p:cNvSpPr>
          <p:nvPr>
            <p:ph type="title"/>
          </p:nvPr>
        </p:nvSpPr>
        <p:spPr/>
        <p:txBody>
          <a:bodyPr/>
          <a:lstStyle>
            <a:lvl1pPr algn="ctr">
              <a:defRPr/>
            </a:lvl1pPr>
          </a:lstStyle>
          <a:p>
            <a:r>
              <a:rPr lang="en-US"/>
              <a:t>Click to edit Master title style</a:t>
            </a:r>
          </a:p>
        </p:txBody>
      </p:sp>
      <p:sp>
        <p:nvSpPr>
          <p:cNvPr id="6" name="Content Placeholder 2">
            <a:extLst>
              <a:ext uri="{FF2B5EF4-FFF2-40B4-BE49-F238E27FC236}">
                <a16:creationId xmlns:a16="http://schemas.microsoft.com/office/drawing/2014/main" id="{9A0FD3A5-A92E-5247-8D39-E9A03D80B287}"/>
              </a:ext>
            </a:extLst>
          </p:cNvPr>
          <p:cNvSpPr>
            <a:spLocks noGrp="1"/>
          </p:cNvSpPr>
          <p:nvPr>
            <p:ph idx="1"/>
          </p:nvPr>
        </p:nvSpPr>
        <p:spPr>
          <a:xfrm>
            <a:off x="457201" y="1345915"/>
            <a:ext cx="11276896" cy="3917200"/>
          </a:xfrm>
        </p:spPr>
        <p:txBody>
          <a:bodyPr/>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96889147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Media + title + footn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44864-2B4C-7447-A330-3406258C033D}"/>
              </a:ext>
            </a:extLst>
          </p:cNvPr>
          <p:cNvSpPr>
            <a:spLocks noGrp="1"/>
          </p:cNvSpPr>
          <p:nvPr>
            <p:ph type="title"/>
          </p:nvPr>
        </p:nvSpPr>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9253DFAC-B8FF-A947-940C-6F0AE4AFFCFA}"/>
              </a:ext>
            </a:extLst>
          </p:cNvPr>
          <p:cNvSpPr>
            <a:spLocks noGrp="1"/>
          </p:cNvSpPr>
          <p:nvPr>
            <p:ph idx="10"/>
          </p:nvPr>
        </p:nvSpPr>
        <p:spPr>
          <a:xfrm>
            <a:off x="457201" y="4808306"/>
            <a:ext cx="11276896" cy="454808"/>
          </a:xfrm>
        </p:spPr>
        <p:txBody>
          <a:bodyPr anchor="b" anchorCtr="0">
            <a:norm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Content Placeholder 2">
            <a:extLst>
              <a:ext uri="{FF2B5EF4-FFF2-40B4-BE49-F238E27FC236}">
                <a16:creationId xmlns:a16="http://schemas.microsoft.com/office/drawing/2014/main" id="{D0D7220B-5E9F-1B44-A594-92329A2B5BC8}"/>
              </a:ext>
            </a:extLst>
          </p:cNvPr>
          <p:cNvSpPr>
            <a:spLocks noGrp="1"/>
          </p:cNvSpPr>
          <p:nvPr>
            <p:ph idx="1"/>
          </p:nvPr>
        </p:nvSpPr>
        <p:spPr>
          <a:xfrm>
            <a:off x="457201" y="1345915"/>
            <a:ext cx="11276896" cy="3462391"/>
          </a:xfrm>
        </p:spPr>
        <p:txBody>
          <a:bodyPr/>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583519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54FD83-CB1B-47B7-91E8-744199686537}" type="slidenum">
              <a:rPr lang="en-US"/>
              <a:pPr>
                <a:defRPr/>
              </a:pPr>
              <a:t>‹#›</a:t>
            </a:fld>
            <a:endParaRPr lang="en-US"/>
          </a:p>
        </p:txBody>
      </p:sp>
    </p:spTree>
    <p:extLst>
      <p:ext uri="{BB962C8B-B14F-4D97-AF65-F5344CB8AC3E}">
        <p14:creationId xmlns:p14="http://schemas.microsoft.com/office/powerpoint/2010/main" val="16368478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12195D-03E6-D544-84B3-683EEFFD5E4E}"/>
              </a:ext>
            </a:extLst>
          </p:cNvPr>
          <p:cNvSpPr>
            <a:spLocks noGrp="1"/>
          </p:cNvSpPr>
          <p:nvPr>
            <p:ph idx="1"/>
          </p:nvPr>
        </p:nvSpPr>
        <p:spPr>
          <a:xfrm>
            <a:off x="457201" y="425302"/>
            <a:ext cx="11276896" cy="4837813"/>
          </a:xfrm>
        </p:spPr>
        <p:txBody>
          <a:bodyPr/>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9882152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Media + footno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12195D-03E6-D544-84B3-683EEFFD5E4E}"/>
              </a:ext>
            </a:extLst>
          </p:cNvPr>
          <p:cNvSpPr>
            <a:spLocks noGrp="1"/>
          </p:cNvSpPr>
          <p:nvPr>
            <p:ph idx="1"/>
          </p:nvPr>
        </p:nvSpPr>
        <p:spPr>
          <a:xfrm>
            <a:off x="457201" y="425303"/>
            <a:ext cx="11276896" cy="4383004"/>
          </a:xfrm>
        </p:spPr>
        <p:txBody>
          <a:bodyPr/>
          <a:lstStyle>
            <a:lvl1pPr marL="0" indent="0" algn="ctr">
              <a:buNone/>
              <a:defRPr>
                <a:solidFill>
                  <a:schemeClr val="bg1"/>
                </a:solidFill>
              </a:defRPr>
            </a:lvl1pPr>
          </a:lstStyle>
          <a:p>
            <a:pPr lvl="0"/>
            <a:r>
              <a:rPr lang="en-US"/>
              <a:t>Click to edit Master text styles</a:t>
            </a:r>
          </a:p>
        </p:txBody>
      </p:sp>
      <p:sp>
        <p:nvSpPr>
          <p:cNvPr id="4" name="Content Placeholder 2">
            <a:extLst>
              <a:ext uri="{FF2B5EF4-FFF2-40B4-BE49-F238E27FC236}">
                <a16:creationId xmlns:a16="http://schemas.microsoft.com/office/drawing/2014/main" id="{8CBF65D0-C88A-9B46-9C48-122B3A675E96}"/>
              </a:ext>
            </a:extLst>
          </p:cNvPr>
          <p:cNvSpPr>
            <a:spLocks noGrp="1"/>
          </p:cNvSpPr>
          <p:nvPr>
            <p:ph idx="10"/>
          </p:nvPr>
        </p:nvSpPr>
        <p:spPr>
          <a:xfrm>
            <a:off x="457201" y="4808306"/>
            <a:ext cx="11276896" cy="454808"/>
          </a:xfrm>
        </p:spPr>
        <p:txBody>
          <a:bodyPr anchor="b" anchorCtr="0">
            <a:norm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9215607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38E090-A23C-4B68-B973-AE3F2410340A}" type="slidenum">
              <a:rPr lang="en-US"/>
              <a:pPr>
                <a:defRPr/>
              </a:pPr>
              <a:t>‹#›</a:t>
            </a:fld>
            <a:endParaRPr lang="en-US"/>
          </a:p>
        </p:txBody>
      </p:sp>
    </p:spTree>
    <p:extLst>
      <p:ext uri="{BB962C8B-B14F-4D97-AF65-F5344CB8AC3E}">
        <p14:creationId xmlns:p14="http://schemas.microsoft.com/office/powerpoint/2010/main" val="2981220343"/>
      </p:ext>
    </p:extLst>
  </p:cSld>
  <p:clrMapOvr>
    <a:masterClrMapping/>
  </p:clrMapOvr>
  <p:transition spd="slow">
    <p:cu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3274DD-55A5-45FD-9428-77902D884C48}" type="slidenum">
              <a:rPr lang="en-US"/>
              <a:pPr>
                <a:defRPr/>
              </a:pPr>
              <a:t>‹#›</a:t>
            </a:fld>
            <a:endParaRPr lang="en-US"/>
          </a:p>
        </p:txBody>
      </p:sp>
    </p:spTree>
    <p:extLst>
      <p:ext uri="{BB962C8B-B14F-4D97-AF65-F5344CB8AC3E}">
        <p14:creationId xmlns:p14="http://schemas.microsoft.com/office/powerpoint/2010/main" val="2757550746"/>
      </p:ext>
    </p:extLst>
  </p:cSld>
  <p:clrMapOvr>
    <a:masterClrMapping/>
  </p:clrMapOvr>
  <p:transition spd="slow">
    <p:cu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43F923-3B0D-4C74-B09F-C73CBF2ADB7C}" type="slidenum">
              <a:rPr lang="en-US"/>
              <a:pPr>
                <a:defRPr/>
              </a:pPr>
              <a:t>‹#›</a:t>
            </a:fld>
            <a:endParaRPr lang="en-US"/>
          </a:p>
        </p:txBody>
      </p:sp>
    </p:spTree>
    <p:extLst>
      <p:ext uri="{BB962C8B-B14F-4D97-AF65-F5344CB8AC3E}">
        <p14:creationId xmlns:p14="http://schemas.microsoft.com/office/powerpoint/2010/main" val="286134420"/>
      </p:ext>
    </p:extLst>
  </p:cSld>
  <p:clrMapOvr>
    <a:masterClrMapping/>
  </p:clrMapOvr>
  <p:transition spd="slow">
    <p:cu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174001-FA0F-4B7F-9FE7-833DED61A54B}" type="slidenum">
              <a:rPr lang="en-US"/>
              <a:pPr>
                <a:defRPr/>
              </a:pPr>
              <a:t>‹#›</a:t>
            </a:fld>
            <a:endParaRPr lang="en-US"/>
          </a:p>
        </p:txBody>
      </p:sp>
    </p:spTree>
    <p:extLst>
      <p:ext uri="{BB962C8B-B14F-4D97-AF65-F5344CB8AC3E}">
        <p14:creationId xmlns:p14="http://schemas.microsoft.com/office/powerpoint/2010/main" val="1180876695"/>
      </p:ext>
    </p:extLst>
  </p:cSld>
  <p:clrMapOvr>
    <a:masterClrMapping/>
  </p:clrMapOvr>
  <p:transition spd="slow">
    <p:cu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0F96F2-6DDB-453C-A58A-918EAF108370}" type="slidenum">
              <a:rPr lang="en-US"/>
              <a:pPr>
                <a:defRPr/>
              </a:pPr>
              <a:t>‹#›</a:t>
            </a:fld>
            <a:endParaRPr lang="en-US"/>
          </a:p>
        </p:txBody>
      </p:sp>
    </p:spTree>
    <p:extLst>
      <p:ext uri="{BB962C8B-B14F-4D97-AF65-F5344CB8AC3E}">
        <p14:creationId xmlns:p14="http://schemas.microsoft.com/office/powerpoint/2010/main" val="3578868360"/>
      </p:ext>
    </p:extLst>
  </p:cSld>
  <p:clrMapOvr>
    <a:masterClrMapping/>
  </p:clrMapOvr>
  <p:transition spd="slow">
    <p:cu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54FD83-CB1B-47B7-91E8-744199686537}" type="slidenum">
              <a:rPr lang="en-US"/>
              <a:pPr>
                <a:defRPr/>
              </a:pPr>
              <a:t>‹#›</a:t>
            </a:fld>
            <a:endParaRPr lang="en-US"/>
          </a:p>
        </p:txBody>
      </p:sp>
    </p:spTree>
    <p:extLst>
      <p:ext uri="{BB962C8B-B14F-4D97-AF65-F5344CB8AC3E}">
        <p14:creationId xmlns:p14="http://schemas.microsoft.com/office/powerpoint/2010/main" val="1083121242"/>
      </p:ext>
    </p:extLst>
  </p:cSld>
  <p:clrMapOvr>
    <a:masterClrMapping/>
  </p:clrMapOvr>
  <p:transition spd="slow">
    <p:cu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BAFCDD-1C77-4683-B321-A30105817591}" type="slidenum">
              <a:rPr lang="en-US"/>
              <a:pPr>
                <a:defRPr/>
              </a:pPr>
              <a:t>‹#›</a:t>
            </a:fld>
            <a:endParaRPr lang="en-US"/>
          </a:p>
        </p:txBody>
      </p:sp>
    </p:spTree>
    <p:extLst>
      <p:ext uri="{BB962C8B-B14F-4D97-AF65-F5344CB8AC3E}">
        <p14:creationId xmlns:p14="http://schemas.microsoft.com/office/powerpoint/2010/main" val="3625152364"/>
      </p:ext>
    </p:extLst>
  </p:cSld>
  <p:clrMapOvr>
    <a:masterClrMapping/>
  </p:clrMapOvr>
  <p:transition spd="slow">
    <p:cu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A1146C-53D2-42DE-9475-25EB4DE54F9A}" type="slidenum">
              <a:rPr lang="en-US"/>
              <a:pPr>
                <a:defRPr/>
              </a:pPr>
              <a:t>‹#›</a:t>
            </a:fld>
            <a:endParaRPr lang="en-US"/>
          </a:p>
        </p:txBody>
      </p:sp>
    </p:spTree>
    <p:extLst>
      <p:ext uri="{BB962C8B-B14F-4D97-AF65-F5344CB8AC3E}">
        <p14:creationId xmlns:p14="http://schemas.microsoft.com/office/powerpoint/2010/main" val="1847057936"/>
      </p:ext>
    </p:extLst>
  </p:cSld>
  <p:clrMapOvr>
    <a:masterClrMapping/>
  </p:clrMapOvr>
  <p:transition spd="slow">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BAFCDD-1C77-4683-B321-A30105817591}" type="slidenum">
              <a:rPr lang="en-US"/>
              <a:pPr>
                <a:defRPr/>
              </a:pPr>
              <a:t>‹#›</a:t>
            </a:fld>
            <a:endParaRPr lang="en-US"/>
          </a:p>
        </p:txBody>
      </p:sp>
    </p:spTree>
    <p:extLst>
      <p:ext uri="{BB962C8B-B14F-4D97-AF65-F5344CB8AC3E}">
        <p14:creationId xmlns:p14="http://schemas.microsoft.com/office/powerpoint/2010/main" val="327924936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3D9585-D69F-4EFB-B836-351419CDC92E}" type="slidenum">
              <a:rPr lang="en-US"/>
              <a:pPr>
                <a:defRPr/>
              </a:pPr>
              <a:t>‹#›</a:t>
            </a:fld>
            <a:endParaRPr lang="en-US"/>
          </a:p>
        </p:txBody>
      </p:sp>
    </p:spTree>
    <p:extLst>
      <p:ext uri="{BB962C8B-B14F-4D97-AF65-F5344CB8AC3E}">
        <p14:creationId xmlns:p14="http://schemas.microsoft.com/office/powerpoint/2010/main" val="3714208159"/>
      </p:ext>
    </p:extLst>
  </p:cSld>
  <p:clrMapOvr>
    <a:masterClrMapping/>
  </p:clrMapOvr>
  <p:transition spd="slow">
    <p:cu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2192E7-9CD8-4B2D-B4C2-85CEAA0D8BDE}" type="slidenum">
              <a:rPr lang="en-US"/>
              <a:pPr>
                <a:defRPr/>
              </a:pPr>
              <a:t>‹#›</a:t>
            </a:fld>
            <a:endParaRPr lang="en-US"/>
          </a:p>
        </p:txBody>
      </p:sp>
    </p:spTree>
    <p:extLst>
      <p:ext uri="{BB962C8B-B14F-4D97-AF65-F5344CB8AC3E}">
        <p14:creationId xmlns:p14="http://schemas.microsoft.com/office/powerpoint/2010/main" val="3592264606"/>
      </p:ext>
    </p:extLst>
  </p:cSld>
  <p:clrMapOvr>
    <a:masterClrMapping/>
  </p:clrMapOvr>
  <p:transition spd="slow">
    <p:cu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7EF43F-E6A4-421B-B2FA-A5743614C893}" type="slidenum">
              <a:rPr lang="en-US"/>
              <a:pPr>
                <a:defRPr/>
              </a:pPr>
              <a:t>‹#›</a:t>
            </a:fld>
            <a:endParaRPr lang="en-US"/>
          </a:p>
        </p:txBody>
      </p:sp>
    </p:spTree>
    <p:extLst>
      <p:ext uri="{BB962C8B-B14F-4D97-AF65-F5344CB8AC3E}">
        <p14:creationId xmlns:p14="http://schemas.microsoft.com/office/powerpoint/2010/main" val="3532644705"/>
      </p:ext>
    </p:extLst>
  </p:cSld>
  <p:clrMapOvr>
    <a:masterClrMapping/>
  </p:clrMapOvr>
  <p:transition spd="slow">
    <p:cu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5"/>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537B00-4FFE-485A-9766-A8DC33F05C40}" type="slidenum">
              <a:rPr lang="en-US"/>
              <a:pPr>
                <a:defRPr/>
              </a:pPr>
              <a:t>‹#›</a:t>
            </a:fld>
            <a:endParaRPr lang="en-US"/>
          </a:p>
        </p:txBody>
      </p:sp>
    </p:spTree>
    <p:extLst>
      <p:ext uri="{BB962C8B-B14F-4D97-AF65-F5344CB8AC3E}">
        <p14:creationId xmlns:p14="http://schemas.microsoft.com/office/powerpoint/2010/main" val="4013708674"/>
      </p:ext>
    </p:extLst>
  </p:cSld>
  <p:clrMapOvr>
    <a:masterClrMapping/>
  </p:clrMapOvr>
  <p:transition spd="slow">
    <p:cu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38E090-A23C-4B68-B973-AE3F2410340A}" type="slidenum">
              <a:rPr lang="en-US"/>
              <a:pPr>
                <a:defRPr/>
              </a:pPr>
              <a:t>‹#›</a:t>
            </a:fld>
            <a:endParaRPr lang="en-US"/>
          </a:p>
        </p:txBody>
      </p:sp>
    </p:spTree>
    <p:extLst>
      <p:ext uri="{BB962C8B-B14F-4D97-AF65-F5344CB8AC3E}">
        <p14:creationId xmlns:p14="http://schemas.microsoft.com/office/powerpoint/2010/main" val="233416730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3274DD-55A5-45FD-9428-77902D884C48}" type="slidenum">
              <a:rPr lang="en-US"/>
              <a:pPr>
                <a:defRPr/>
              </a:pPr>
              <a:t>‹#›</a:t>
            </a:fld>
            <a:endParaRPr lang="en-US"/>
          </a:p>
        </p:txBody>
      </p:sp>
    </p:spTree>
    <p:extLst>
      <p:ext uri="{BB962C8B-B14F-4D97-AF65-F5344CB8AC3E}">
        <p14:creationId xmlns:p14="http://schemas.microsoft.com/office/powerpoint/2010/main" val="42102454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43F923-3B0D-4C74-B09F-C73CBF2ADB7C}" type="slidenum">
              <a:rPr lang="en-US"/>
              <a:pPr>
                <a:defRPr/>
              </a:pPr>
              <a:t>‹#›</a:t>
            </a:fld>
            <a:endParaRPr lang="en-US"/>
          </a:p>
        </p:txBody>
      </p:sp>
    </p:spTree>
    <p:extLst>
      <p:ext uri="{BB962C8B-B14F-4D97-AF65-F5344CB8AC3E}">
        <p14:creationId xmlns:p14="http://schemas.microsoft.com/office/powerpoint/2010/main" val="419277358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174001-FA0F-4B7F-9FE7-833DED61A54B}" type="slidenum">
              <a:rPr lang="en-US"/>
              <a:pPr>
                <a:defRPr/>
              </a:pPr>
              <a:t>‹#›</a:t>
            </a:fld>
            <a:endParaRPr lang="en-US"/>
          </a:p>
        </p:txBody>
      </p:sp>
    </p:spTree>
    <p:extLst>
      <p:ext uri="{BB962C8B-B14F-4D97-AF65-F5344CB8AC3E}">
        <p14:creationId xmlns:p14="http://schemas.microsoft.com/office/powerpoint/2010/main" val="400127008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0F96F2-6DDB-453C-A58A-918EAF108370}" type="slidenum">
              <a:rPr lang="en-US"/>
              <a:pPr>
                <a:defRPr/>
              </a:pPr>
              <a:t>‹#›</a:t>
            </a:fld>
            <a:endParaRPr lang="en-US"/>
          </a:p>
        </p:txBody>
      </p:sp>
    </p:spTree>
    <p:extLst>
      <p:ext uri="{BB962C8B-B14F-4D97-AF65-F5344CB8AC3E}">
        <p14:creationId xmlns:p14="http://schemas.microsoft.com/office/powerpoint/2010/main" val="239027835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54FD83-CB1B-47B7-91E8-744199686537}" type="slidenum">
              <a:rPr lang="en-US"/>
              <a:pPr>
                <a:defRPr/>
              </a:pPr>
              <a:t>‹#›</a:t>
            </a:fld>
            <a:endParaRPr lang="en-US"/>
          </a:p>
        </p:txBody>
      </p:sp>
    </p:spTree>
    <p:extLst>
      <p:ext uri="{BB962C8B-B14F-4D97-AF65-F5344CB8AC3E}">
        <p14:creationId xmlns:p14="http://schemas.microsoft.com/office/powerpoint/2010/main" val="1009227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274DD-55A5-45FD-9428-77902D884C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899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A1146C-53D2-42DE-9475-25EB4DE54F9A}" type="slidenum">
              <a:rPr lang="en-US"/>
              <a:pPr>
                <a:defRPr/>
              </a:pPr>
              <a:t>‹#›</a:t>
            </a:fld>
            <a:endParaRPr lang="en-US"/>
          </a:p>
        </p:txBody>
      </p:sp>
    </p:spTree>
    <p:extLst>
      <p:ext uri="{BB962C8B-B14F-4D97-AF65-F5344CB8AC3E}">
        <p14:creationId xmlns:p14="http://schemas.microsoft.com/office/powerpoint/2010/main" val="313965795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BAFCDD-1C77-4683-B321-A30105817591}" type="slidenum">
              <a:rPr lang="en-US"/>
              <a:pPr>
                <a:defRPr/>
              </a:pPr>
              <a:t>‹#›</a:t>
            </a:fld>
            <a:endParaRPr lang="en-US"/>
          </a:p>
        </p:txBody>
      </p:sp>
    </p:spTree>
    <p:extLst>
      <p:ext uri="{BB962C8B-B14F-4D97-AF65-F5344CB8AC3E}">
        <p14:creationId xmlns:p14="http://schemas.microsoft.com/office/powerpoint/2010/main" val="18935427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A1146C-53D2-42DE-9475-25EB4DE54F9A}" type="slidenum">
              <a:rPr lang="en-US"/>
              <a:pPr>
                <a:defRPr/>
              </a:pPr>
              <a:t>‹#›</a:t>
            </a:fld>
            <a:endParaRPr lang="en-US"/>
          </a:p>
        </p:txBody>
      </p:sp>
    </p:spTree>
    <p:extLst>
      <p:ext uri="{BB962C8B-B14F-4D97-AF65-F5344CB8AC3E}">
        <p14:creationId xmlns:p14="http://schemas.microsoft.com/office/powerpoint/2010/main" val="9915850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3D9585-D69F-4EFB-B836-351419CDC92E}" type="slidenum">
              <a:rPr lang="en-US"/>
              <a:pPr>
                <a:defRPr/>
              </a:pPr>
              <a:t>‹#›</a:t>
            </a:fld>
            <a:endParaRPr lang="en-US"/>
          </a:p>
        </p:txBody>
      </p:sp>
    </p:spTree>
    <p:extLst>
      <p:ext uri="{BB962C8B-B14F-4D97-AF65-F5344CB8AC3E}">
        <p14:creationId xmlns:p14="http://schemas.microsoft.com/office/powerpoint/2010/main" val="176008103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2192E7-9CD8-4B2D-B4C2-85CEAA0D8BDE}" type="slidenum">
              <a:rPr lang="en-US"/>
              <a:pPr>
                <a:defRPr/>
              </a:pPr>
              <a:t>‹#›</a:t>
            </a:fld>
            <a:endParaRPr lang="en-US"/>
          </a:p>
        </p:txBody>
      </p:sp>
    </p:spTree>
    <p:extLst>
      <p:ext uri="{BB962C8B-B14F-4D97-AF65-F5344CB8AC3E}">
        <p14:creationId xmlns:p14="http://schemas.microsoft.com/office/powerpoint/2010/main" val="378880353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7EF43F-E6A4-421B-B2FA-A5743614C893}" type="slidenum">
              <a:rPr lang="en-US"/>
              <a:pPr>
                <a:defRPr/>
              </a:pPr>
              <a:t>‹#›</a:t>
            </a:fld>
            <a:endParaRPr lang="en-US"/>
          </a:p>
        </p:txBody>
      </p:sp>
    </p:spTree>
    <p:extLst>
      <p:ext uri="{BB962C8B-B14F-4D97-AF65-F5344CB8AC3E}">
        <p14:creationId xmlns:p14="http://schemas.microsoft.com/office/powerpoint/2010/main" val="58213770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537B00-4FFE-485A-9766-A8DC33F05C40}" type="slidenum">
              <a:rPr lang="en-US"/>
              <a:pPr>
                <a:defRPr/>
              </a:pPr>
              <a:t>‹#›</a:t>
            </a:fld>
            <a:endParaRPr lang="en-US"/>
          </a:p>
        </p:txBody>
      </p:sp>
    </p:spTree>
    <p:extLst>
      <p:ext uri="{BB962C8B-B14F-4D97-AF65-F5344CB8AC3E}">
        <p14:creationId xmlns:p14="http://schemas.microsoft.com/office/powerpoint/2010/main" val="95035667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38E090-A23C-4B68-B973-AE3F2410340A}" type="slidenum">
              <a:rPr lang="en-US"/>
              <a:pPr>
                <a:defRPr/>
              </a:pPr>
              <a:t>‹#›</a:t>
            </a:fld>
            <a:endParaRPr lang="en-US"/>
          </a:p>
        </p:txBody>
      </p:sp>
    </p:spTree>
    <p:extLst>
      <p:ext uri="{BB962C8B-B14F-4D97-AF65-F5344CB8AC3E}">
        <p14:creationId xmlns:p14="http://schemas.microsoft.com/office/powerpoint/2010/main" val="1272828636"/>
      </p:ext>
    </p:extLst>
  </p:cSld>
  <p:clrMapOvr>
    <a:masterClrMapping/>
  </p:clrMapOvr>
  <p:transition spd="slow">
    <p:cu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3274DD-55A5-45FD-9428-77902D884C48}" type="slidenum">
              <a:rPr lang="en-US"/>
              <a:pPr>
                <a:defRPr/>
              </a:pPr>
              <a:t>‹#›</a:t>
            </a:fld>
            <a:endParaRPr lang="en-US"/>
          </a:p>
        </p:txBody>
      </p:sp>
    </p:spTree>
    <p:extLst>
      <p:ext uri="{BB962C8B-B14F-4D97-AF65-F5344CB8AC3E}">
        <p14:creationId xmlns:p14="http://schemas.microsoft.com/office/powerpoint/2010/main" val="3371557880"/>
      </p:ext>
    </p:extLst>
  </p:cSld>
  <p:clrMapOvr>
    <a:masterClrMapping/>
  </p:clrMapOvr>
  <p:transition spd="slow">
    <p:cu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43F923-3B0D-4C74-B09F-C73CBF2ADB7C}" type="slidenum">
              <a:rPr lang="en-US"/>
              <a:pPr>
                <a:defRPr/>
              </a:pPr>
              <a:t>‹#›</a:t>
            </a:fld>
            <a:endParaRPr lang="en-US"/>
          </a:p>
        </p:txBody>
      </p:sp>
    </p:spTree>
    <p:extLst>
      <p:ext uri="{BB962C8B-B14F-4D97-AF65-F5344CB8AC3E}">
        <p14:creationId xmlns:p14="http://schemas.microsoft.com/office/powerpoint/2010/main" val="2385318463"/>
      </p:ext>
    </p:extLst>
  </p:cSld>
  <p:clrMapOvr>
    <a:masterClrMapping/>
  </p:clrMapOvr>
  <p:transition spd="slow">
    <p:cu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174001-FA0F-4B7F-9FE7-833DED61A54B}" type="slidenum">
              <a:rPr lang="en-US"/>
              <a:pPr>
                <a:defRPr/>
              </a:pPr>
              <a:t>‹#›</a:t>
            </a:fld>
            <a:endParaRPr lang="en-US"/>
          </a:p>
        </p:txBody>
      </p:sp>
    </p:spTree>
    <p:extLst>
      <p:ext uri="{BB962C8B-B14F-4D97-AF65-F5344CB8AC3E}">
        <p14:creationId xmlns:p14="http://schemas.microsoft.com/office/powerpoint/2010/main" val="2523170785"/>
      </p:ext>
    </p:extLst>
  </p:cSld>
  <p:clrMapOvr>
    <a:masterClrMapping/>
  </p:clrMapOvr>
  <p:transition spd="slow">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3D9585-D69F-4EFB-B836-351419CDC92E}" type="slidenum">
              <a:rPr lang="en-US"/>
              <a:pPr>
                <a:defRPr/>
              </a:pPr>
              <a:t>‹#›</a:t>
            </a:fld>
            <a:endParaRPr lang="en-US"/>
          </a:p>
        </p:txBody>
      </p:sp>
    </p:spTree>
    <p:extLst>
      <p:ext uri="{BB962C8B-B14F-4D97-AF65-F5344CB8AC3E}">
        <p14:creationId xmlns:p14="http://schemas.microsoft.com/office/powerpoint/2010/main" val="19969671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0F96F2-6DDB-453C-A58A-918EAF108370}" type="slidenum">
              <a:rPr lang="en-US"/>
              <a:pPr>
                <a:defRPr/>
              </a:pPr>
              <a:t>‹#›</a:t>
            </a:fld>
            <a:endParaRPr lang="en-US"/>
          </a:p>
        </p:txBody>
      </p:sp>
    </p:spTree>
    <p:extLst>
      <p:ext uri="{BB962C8B-B14F-4D97-AF65-F5344CB8AC3E}">
        <p14:creationId xmlns:p14="http://schemas.microsoft.com/office/powerpoint/2010/main" val="2123907849"/>
      </p:ext>
    </p:extLst>
  </p:cSld>
  <p:clrMapOvr>
    <a:masterClrMapping/>
  </p:clrMapOvr>
  <p:transition spd="slow">
    <p:cu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54FD83-CB1B-47B7-91E8-744199686537}" type="slidenum">
              <a:rPr lang="en-US"/>
              <a:pPr>
                <a:defRPr/>
              </a:pPr>
              <a:t>‹#›</a:t>
            </a:fld>
            <a:endParaRPr lang="en-US"/>
          </a:p>
        </p:txBody>
      </p:sp>
    </p:spTree>
    <p:extLst>
      <p:ext uri="{BB962C8B-B14F-4D97-AF65-F5344CB8AC3E}">
        <p14:creationId xmlns:p14="http://schemas.microsoft.com/office/powerpoint/2010/main" val="106191674"/>
      </p:ext>
    </p:extLst>
  </p:cSld>
  <p:clrMapOvr>
    <a:masterClrMapping/>
  </p:clrMapOvr>
  <p:transition spd="slow">
    <p:cu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BAFCDD-1C77-4683-B321-A30105817591}" type="slidenum">
              <a:rPr lang="en-US"/>
              <a:pPr>
                <a:defRPr/>
              </a:pPr>
              <a:t>‹#›</a:t>
            </a:fld>
            <a:endParaRPr lang="en-US"/>
          </a:p>
        </p:txBody>
      </p:sp>
    </p:spTree>
    <p:extLst>
      <p:ext uri="{BB962C8B-B14F-4D97-AF65-F5344CB8AC3E}">
        <p14:creationId xmlns:p14="http://schemas.microsoft.com/office/powerpoint/2010/main" val="1069112338"/>
      </p:ext>
    </p:extLst>
  </p:cSld>
  <p:clrMapOvr>
    <a:masterClrMapping/>
  </p:clrMapOvr>
  <p:transition spd="slow">
    <p:cu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A1146C-53D2-42DE-9475-25EB4DE54F9A}" type="slidenum">
              <a:rPr lang="en-US"/>
              <a:pPr>
                <a:defRPr/>
              </a:pPr>
              <a:t>‹#›</a:t>
            </a:fld>
            <a:endParaRPr lang="en-US"/>
          </a:p>
        </p:txBody>
      </p:sp>
    </p:spTree>
    <p:extLst>
      <p:ext uri="{BB962C8B-B14F-4D97-AF65-F5344CB8AC3E}">
        <p14:creationId xmlns:p14="http://schemas.microsoft.com/office/powerpoint/2010/main" val="1872081467"/>
      </p:ext>
    </p:extLst>
  </p:cSld>
  <p:clrMapOvr>
    <a:masterClrMapping/>
  </p:clrMapOvr>
  <p:transition spd="slow">
    <p:cu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3D9585-D69F-4EFB-B836-351419CDC92E}" type="slidenum">
              <a:rPr lang="en-US"/>
              <a:pPr>
                <a:defRPr/>
              </a:pPr>
              <a:t>‹#›</a:t>
            </a:fld>
            <a:endParaRPr lang="en-US"/>
          </a:p>
        </p:txBody>
      </p:sp>
    </p:spTree>
    <p:extLst>
      <p:ext uri="{BB962C8B-B14F-4D97-AF65-F5344CB8AC3E}">
        <p14:creationId xmlns:p14="http://schemas.microsoft.com/office/powerpoint/2010/main" val="1160218297"/>
      </p:ext>
    </p:extLst>
  </p:cSld>
  <p:clrMapOvr>
    <a:masterClrMapping/>
  </p:clrMapOvr>
  <p:transition spd="slow">
    <p:cu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2192E7-9CD8-4B2D-B4C2-85CEAA0D8BDE}" type="slidenum">
              <a:rPr lang="en-US"/>
              <a:pPr>
                <a:defRPr/>
              </a:pPr>
              <a:t>‹#›</a:t>
            </a:fld>
            <a:endParaRPr lang="en-US"/>
          </a:p>
        </p:txBody>
      </p:sp>
    </p:spTree>
    <p:extLst>
      <p:ext uri="{BB962C8B-B14F-4D97-AF65-F5344CB8AC3E}">
        <p14:creationId xmlns:p14="http://schemas.microsoft.com/office/powerpoint/2010/main" val="2807497586"/>
      </p:ext>
    </p:extLst>
  </p:cSld>
  <p:clrMapOvr>
    <a:masterClrMapping/>
  </p:clrMapOvr>
  <p:transition spd="slow">
    <p:cu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7EF43F-E6A4-421B-B2FA-A5743614C893}" type="slidenum">
              <a:rPr lang="en-US"/>
              <a:pPr>
                <a:defRPr/>
              </a:pPr>
              <a:t>‹#›</a:t>
            </a:fld>
            <a:endParaRPr lang="en-US"/>
          </a:p>
        </p:txBody>
      </p:sp>
    </p:spTree>
    <p:extLst>
      <p:ext uri="{BB962C8B-B14F-4D97-AF65-F5344CB8AC3E}">
        <p14:creationId xmlns:p14="http://schemas.microsoft.com/office/powerpoint/2010/main" val="4131426531"/>
      </p:ext>
    </p:extLst>
  </p:cSld>
  <p:clrMapOvr>
    <a:masterClrMapping/>
  </p:clrMapOvr>
  <p:transition spd="slow">
    <p:cu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5"/>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537B00-4FFE-485A-9766-A8DC33F05C40}" type="slidenum">
              <a:rPr lang="en-US"/>
              <a:pPr>
                <a:defRPr/>
              </a:pPr>
              <a:t>‹#›</a:t>
            </a:fld>
            <a:endParaRPr lang="en-US"/>
          </a:p>
        </p:txBody>
      </p:sp>
    </p:spTree>
    <p:extLst>
      <p:ext uri="{BB962C8B-B14F-4D97-AF65-F5344CB8AC3E}">
        <p14:creationId xmlns:p14="http://schemas.microsoft.com/office/powerpoint/2010/main" val="3745040338"/>
      </p:ext>
    </p:extLst>
  </p:cSld>
  <p:clrMapOvr>
    <a:masterClrMapping/>
  </p:clrMapOvr>
  <p:transition spd="slow">
    <p:cu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43033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1002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2192E7-9CD8-4B2D-B4C2-85CEAA0D8BDE}" type="slidenum">
              <a:rPr lang="en-US"/>
              <a:pPr>
                <a:defRPr/>
              </a:pPr>
              <a:t>‹#›</a:t>
            </a:fld>
            <a:endParaRPr lang="en-US"/>
          </a:p>
        </p:txBody>
      </p:sp>
    </p:spTree>
    <p:extLst>
      <p:ext uri="{BB962C8B-B14F-4D97-AF65-F5344CB8AC3E}">
        <p14:creationId xmlns:p14="http://schemas.microsoft.com/office/powerpoint/2010/main" val="108123563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9"/>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06831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537556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950341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76978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04800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79"/>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912406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75160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51947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0124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0D50F-E2D0-4E38-8D24-DC4AB948563A}"/>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A38AAAA-3337-495C-86C5-9AD070898155}"/>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151D0C8-1949-48BE-8214-A8BCBA3CE608}"/>
              </a:ext>
            </a:extLst>
          </p:cNvPr>
          <p:cNvSpPr>
            <a:spLocks noGrp="1"/>
          </p:cNvSpPr>
          <p:nvPr>
            <p:ph type="dt" sz="half" idx="10"/>
          </p:nvPr>
        </p:nvSpPr>
        <p:spPr>
          <a:xfrm>
            <a:off x="9007267" y="6337394"/>
            <a:ext cx="2743200" cy="365125"/>
          </a:xfrm>
          <a:prstGeom prst="rect">
            <a:avLst/>
          </a:prstGeom>
        </p:spPr>
        <p:txBody>
          <a:bodyPr/>
          <a:lstStyle/>
          <a:p>
            <a:fld id="{1C0A1FD0-5A45-7649-B37D-7FFC893B43B7}" type="datetime4">
              <a:rPr lang="en-US" smtClean="0"/>
              <a:t>September 29, 2022</a:t>
            </a:fld>
            <a:endParaRPr lang="en-US"/>
          </a:p>
        </p:txBody>
      </p:sp>
      <p:sp>
        <p:nvSpPr>
          <p:cNvPr id="5" name="Footer Placeholder 4">
            <a:extLst>
              <a:ext uri="{FF2B5EF4-FFF2-40B4-BE49-F238E27FC236}">
                <a16:creationId xmlns:a16="http://schemas.microsoft.com/office/drawing/2014/main" id="{F37B93D8-B798-42E7-81C9-4A1697B9F868}"/>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AFFAA4-7BC5-477B-907F-AD29376E1518}"/>
              </a:ext>
            </a:extLst>
          </p:cNvPr>
          <p:cNvSpPr>
            <a:spLocks noGrp="1"/>
          </p:cNvSpPr>
          <p:nvPr>
            <p:ph type="sldNum" sz="quarter" idx="12"/>
          </p:nvPr>
        </p:nvSpPr>
        <p:spPr>
          <a:xfrm>
            <a:off x="8610600" y="6356352"/>
            <a:ext cx="2743200" cy="365125"/>
          </a:xfrm>
          <a:prstGeom prst="rect">
            <a:avLst/>
          </a:prstGeom>
        </p:spPr>
        <p:txBody>
          <a:bodyPr/>
          <a:lstStyle/>
          <a:p>
            <a:fld id="{AD6AB026-7C99-45F2-B7AC-61FF2C2D5108}" type="slidenum">
              <a:rPr lang="en-US" smtClean="0"/>
              <a:t>‹#›</a:t>
            </a:fld>
            <a:endParaRPr lang="en-US"/>
          </a:p>
        </p:txBody>
      </p:sp>
    </p:spTree>
    <p:extLst>
      <p:ext uri="{BB962C8B-B14F-4D97-AF65-F5344CB8AC3E}">
        <p14:creationId xmlns:p14="http://schemas.microsoft.com/office/powerpoint/2010/main" val="3481221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7EF43F-E6A4-421B-B2FA-A5743614C893}" type="slidenum">
              <a:rPr lang="en-US"/>
              <a:pPr>
                <a:defRPr/>
              </a:pPr>
              <a:t>‹#›</a:t>
            </a:fld>
            <a:endParaRPr lang="en-US"/>
          </a:p>
        </p:txBody>
      </p:sp>
    </p:spTree>
    <p:extLst>
      <p:ext uri="{BB962C8B-B14F-4D97-AF65-F5344CB8AC3E}">
        <p14:creationId xmlns:p14="http://schemas.microsoft.com/office/powerpoint/2010/main" val="377839912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F8398-1B45-4080-BE7B-0E781D698C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59E821-6EF5-4E17-A766-C2C260482F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4BCA5-50A5-41A6-B145-8AB0883C8818}"/>
              </a:ext>
            </a:extLst>
          </p:cNvPr>
          <p:cNvSpPr>
            <a:spLocks noGrp="1"/>
          </p:cNvSpPr>
          <p:nvPr>
            <p:ph type="dt" sz="half" idx="10"/>
          </p:nvPr>
        </p:nvSpPr>
        <p:spPr>
          <a:xfrm>
            <a:off x="9007267" y="6337394"/>
            <a:ext cx="2743200" cy="365125"/>
          </a:xfrm>
          <a:prstGeom prst="rect">
            <a:avLst/>
          </a:prstGeom>
        </p:spPr>
        <p:txBody>
          <a:bodyPr/>
          <a:lstStyle/>
          <a:p>
            <a:fld id="{39BA19F2-3068-9248-90EC-B6438AB29D9A}" type="datetime4">
              <a:rPr lang="en-US" smtClean="0"/>
              <a:t>September 29, 2022</a:t>
            </a:fld>
            <a:endParaRPr lang="en-US"/>
          </a:p>
        </p:txBody>
      </p:sp>
      <p:sp>
        <p:nvSpPr>
          <p:cNvPr id="5" name="Footer Placeholder 4">
            <a:extLst>
              <a:ext uri="{FF2B5EF4-FFF2-40B4-BE49-F238E27FC236}">
                <a16:creationId xmlns:a16="http://schemas.microsoft.com/office/drawing/2014/main" id="{22EA6F67-2C27-403D-B46D-E2DF9E736E3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189C49-58AF-4595-8619-69A37F5832DD}"/>
              </a:ext>
            </a:extLst>
          </p:cNvPr>
          <p:cNvSpPr>
            <a:spLocks noGrp="1"/>
          </p:cNvSpPr>
          <p:nvPr>
            <p:ph type="sldNum" sz="quarter" idx="12"/>
          </p:nvPr>
        </p:nvSpPr>
        <p:spPr>
          <a:xfrm>
            <a:off x="8610600" y="6356352"/>
            <a:ext cx="2743200" cy="365125"/>
          </a:xfrm>
          <a:prstGeom prst="rect">
            <a:avLst/>
          </a:prstGeom>
        </p:spPr>
        <p:txBody>
          <a:bodyPr/>
          <a:lstStyle/>
          <a:p>
            <a:fld id="{AD6AB026-7C99-45F2-B7AC-61FF2C2D5108}" type="slidenum">
              <a:rPr lang="en-US" smtClean="0"/>
              <a:t>‹#›</a:t>
            </a:fld>
            <a:endParaRPr lang="en-US"/>
          </a:p>
        </p:txBody>
      </p:sp>
    </p:spTree>
    <p:extLst>
      <p:ext uri="{BB962C8B-B14F-4D97-AF65-F5344CB8AC3E}">
        <p14:creationId xmlns:p14="http://schemas.microsoft.com/office/powerpoint/2010/main" val="357743509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7CC20-5AA4-403E-A65A-123C3A5111CD}"/>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54A73EF-EAD0-4214-B2CE-7DAB169E73A4}"/>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3D3B1C-289C-48D8-96E0-0DDF375B4A21}"/>
              </a:ext>
            </a:extLst>
          </p:cNvPr>
          <p:cNvSpPr>
            <a:spLocks noGrp="1"/>
          </p:cNvSpPr>
          <p:nvPr>
            <p:ph type="dt" sz="half" idx="10"/>
          </p:nvPr>
        </p:nvSpPr>
        <p:spPr>
          <a:xfrm>
            <a:off x="9007267" y="6337394"/>
            <a:ext cx="2743200" cy="365125"/>
          </a:xfrm>
          <a:prstGeom prst="rect">
            <a:avLst/>
          </a:prstGeom>
        </p:spPr>
        <p:txBody>
          <a:bodyPr/>
          <a:lstStyle/>
          <a:p>
            <a:fld id="{6AA9CD66-D0CF-BE4C-919F-F9BB99D4BE91}" type="datetime4">
              <a:rPr lang="en-US" smtClean="0"/>
              <a:t>September 29, 2022</a:t>
            </a:fld>
            <a:endParaRPr lang="en-US"/>
          </a:p>
        </p:txBody>
      </p:sp>
      <p:sp>
        <p:nvSpPr>
          <p:cNvPr id="5" name="Footer Placeholder 4">
            <a:extLst>
              <a:ext uri="{FF2B5EF4-FFF2-40B4-BE49-F238E27FC236}">
                <a16:creationId xmlns:a16="http://schemas.microsoft.com/office/drawing/2014/main" id="{BF85FFD1-03EA-4FB0-BB99-81413588877E}"/>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4DA260-9CCA-4F7B-8A2C-7D187A546721}"/>
              </a:ext>
            </a:extLst>
          </p:cNvPr>
          <p:cNvSpPr>
            <a:spLocks noGrp="1"/>
          </p:cNvSpPr>
          <p:nvPr>
            <p:ph type="sldNum" sz="quarter" idx="12"/>
          </p:nvPr>
        </p:nvSpPr>
        <p:spPr>
          <a:xfrm>
            <a:off x="8610600" y="6356352"/>
            <a:ext cx="2743200" cy="365125"/>
          </a:xfrm>
          <a:prstGeom prst="rect">
            <a:avLst/>
          </a:prstGeom>
        </p:spPr>
        <p:txBody>
          <a:bodyPr/>
          <a:lstStyle/>
          <a:p>
            <a:fld id="{AD6AB026-7C99-45F2-B7AC-61FF2C2D5108}" type="slidenum">
              <a:rPr lang="en-US" smtClean="0"/>
              <a:t>‹#›</a:t>
            </a:fld>
            <a:endParaRPr lang="en-US"/>
          </a:p>
        </p:txBody>
      </p:sp>
    </p:spTree>
    <p:extLst>
      <p:ext uri="{BB962C8B-B14F-4D97-AF65-F5344CB8AC3E}">
        <p14:creationId xmlns:p14="http://schemas.microsoft.com/office/powerpoint/2010/main" val="417345498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D72CB-8DB8-4E0C-99EA-E5C8BE9006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F958C8-9A7C-432A-946B-4036F720114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D90F7A-A2E2-4BB0-9F97-60EF3FA4FAF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952C70-8EFC-4AF6-B41B-2287E5D0804E}"/>
              </a:ext>
            </a:extLst>
          </p:cNvPr>
          <p:cNvSpPr>
            <a:spLocks noGrp="1"/>
          </p:cNvSpPr>
          <p:nvPr>
            <p:ph type="dt" sz="half" idx="10"/>
          </p:nvPr>
        </p:nvSpPr>
        <p:spPr>
          <a:xfrm>
            <a:off x="9007267" y="6337394"/>
            <a:ext cx="2743200" cy="365125"/>
          </a:xfrm>
          <a:prstGeom prst="rect">
            <a:avLst/>
          </a:prstGeom>
        </p:spPr>
        <p:txBody>
          <a:bodyPr/>
          <a:lstStyle/>
          <a:p>
            <a:fld id="{6F9039E3-8035-9649-B028-C0374D453EEE}" type="datetime4">
              <a:rPr lang="en-US" smtClean="0"/>
              <a:t>September 29, 2022</a:t>
            </a:fld>
            <a:endParaRPr lang="en-US"/>
          </a:p>
        </p:txBody>
      </p:sp>
      <p:sp>
        <p:nvSpPr>
          <p:cNvPr id="6" name="Footer Placeholder 5">
            <a:extLst>
              <a:ext uri="{FF2B5EF4-FFF2-40B4-BE49-F238E27FC236}">
                <a16:creationId xmlns:a16="http://schemas.microsoft.com/office/drawing/2014/main" id="{EC607996-7DF7-4347-B7F2-224154EDF1E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5D3A32A-9159-4B27-B5E5-010A577518A8}"/>
              </a:ext>
            </a:extLst>
          </p:cNvPr>
          <p:cNvSpPr>
            <a:spLocks noGrp="1"/>
          </p:cNvSpPr>
          <p:nvPr>
            <p:ph type="sldNum" sz="quarter" idx="12"/>
          </p:nvPr>
        </p:nvSpPr>
        <p:spPr>
          <a:xfrm>
            <a:off x="8610600" y="6356352"/>
            <a:ext cx="2743200" cy="365125"/>
          </a:xfrm>
          <a:prstGeom prst="rect">
            <a:avLst/>
          </a:prstGeom>
        </p:spPr>
        <p:txBody>
          <a:bodyPr/>
          <a:lstStyle/>
          <a:p>
            <a:fld id="{AD6AB026-7C99-45F2-B7AC-61FF2C2D5108}" type="slidenum">
              <a:rPr lang="en-US" smtClean="0"/>
              <a:t>‹#›</a:t>
            </a:fld>
            <a:endParaRPr lang="en-US"/>
          </a:p>
        </p:txBody>
      </p:sp>
    </p:spTree>
    <p:extLst>
      <p:ext uri="{BB962C8B-B14F-4D97-AF65-F5344CB8AC3E}">
        <p14:creationId xmlns:p14="http://schemas.microsoft.com/office/powerpoint/2010/main" val="354201351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941F9-56F7-46FC-9546-5BBBBBF39566}"/>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DFBF2A-86CB-4417-885F-A1BE2089F20C}"/>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CAE47C89-3130-4378-AE2C-F2F4DB2F1B1D}"/>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CC7429-BA1E-4EB3-8838-1B5BA340D31E}"/>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C7FB129-E4CF-4F07-8C81-9E6358BEB715}"/>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A614D9-01C9-4879-9301-879D144BDD40}"/>
              </a:ext>
            </a:extLst>
          </p:cNvPr>
          <p:cNvSpPr>
            <a:spLocks noGrp="1"/>
          </p:cNvSpPr>
          <p:nvPr>
            <p:ph type="dt" sz="half" idx="10"/>
          </p:nvPr>
        </p:nvSpPr>
        <p:spPr>
          <a:xfrm>
            <a:off x="9007267" y="6337394"/>
            <a:ext cx="2743200" cy="365125"/>
          </a:xfrm>
          <a:prstGeom prst="rect">
            <a:avLst/>
          </a:prstGeom>
        </p:spPr>
        <p:txBody>
          <a:bodyPr/>
          <a:lstStyle/>
          <a:p>
            <a:fld id="{F240AB29-187E-6240-8054-F5E6FB7AACBD}" type="datetime4">
              <a:rPr lang="en-US" smtClean="0"/>
              <a:t>September 29, 2022</a:t>
            </a:fld>
            <a:endParaRPr lang="en-US"/>
          </a:p>
        </p:txBody>
      </p:sp>
      <p:sp>
        <p:nvSpPr>
          <p:cNvPr id="8" name="Footer Placeholder 7">
            <a:extLst>
              <a:ext uri="{FF2B5EF4-FFF2-40B4-BE49-F238E27FC236}">
                <a16:creationId xmlns:a16="http://schemas.microsoft.com/office/drawing/2014/main" id="{8F0522D7-733B-4406-939D-22DE8971625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D79C588-2733-41D6-AA53-E2FB01BBFDB5}"/>
              </a:ext>
            </a:extLst>
          </p:cNvPr>
          <p:cNvSpPr>
            <a:spLocks noGrp="1"/>
          </p:cNvSpPr>
          <p:nvPr>
            <p:ph type="sldNum" sz="quarter" idx="12"/>
          </p:nvPr>
        </p:nvSpPr>
        <p:spPr>
          <a:xfrm>
            <a:off x="8610600" y="6356352"/>
            <a:ext cx="2743200" cy="365125"/>
          </a:xfrm>
          <a:prstGeom prst="rect">
            <a:avLst/>
          </a:prstGeom>
        </p:spPr>
        <p:txBody>
          <a:bodyPr/>
          <a:lstStyle/>
          <a:p>
            <a:fld id="{AD6AB026-7C99-45F2-B7AC-61FF2C2D5108}" type="slidenum">
              <a:rPr lang="en-US" smtClean="0"/>
              <a:t>‹#›</a:t>
            </a:fld>
            <a:endParaRPr lang="en-US"/>
          </a:p>
        </p:txBody>
      </p:sp>
    </p:spTree>
    <p:extLst>
      <p:ext uri="{BB962C8B-B14F-4D97-AF65-F5344CB8AC3E}">
        <p14:creationId xmlns:p14="http://schemas.microsoft.com/office/powerpoint/2010/main" val="56111368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80C41-482E-4291-B031-022AF21631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764E80-BC50-4288-AB97-E10003F03F0B}"/>
              </a:ext>
            </a:extLst>
          </p:cNvPr>
          <p:cNvSpPr>
            <a:spLocks noGrp="1"/>
          </p:cNvSpPr>
          <p:nvPr>
            <p:ph type="dt" sz="half" idx="10"/>
          </p:nvPr>
        </p:nvSpPr>
        <p:spPr>
          <a:xfrm>
            <a:off x="9007267" y="6337394"/>
            <a:ext cx="2743200" cy="365125"/>
          </a:xfrm>
          <a:prstGeom prst="rect">
            <a:avLst/>
          </a:prstGeom>
        </p:spPr>
        <p:txBody>
          <a:bodyPr/>
          <a:lstStyle/>
          <a:p>
            <a:fld id="{C4604FC2-B22C-CA42-82C3-721423968ABA}" type="datetime4">
              <a:rPr lang="en-US" smtClean="0"/>
              <a:t>September 29, 2022</a:t>
            </a:fld>
            <a:endParaRPr lang="en-US"/>
          </a:p>
        </p:txBody>
      </p:sp>
      <p:sp>
        <p:nvSpPr>
          <p:cNvPr id="4" name="Footer Placeholder 3">
            <a:extLst>
              <a:ext uri="{FF2B5EF4-FFF2-40B4-BE49-F238E27FC236}">
                <a16:creationId xmlns:a16="http://schemas.microsoft.com/office/drawing/2014/main" id="{E09F8C46-8ACE-4ACE-9718-1D82A042EFFE}"/>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073A4AB-C5F5-4698-832B-5CBACD8E05F8}"/>
              </a:ext>
            </a:extLst>
          </p:cNvPr>
          <p:cNvSpPr>
            <a:spLocks noGrp="1"/>
          </p:cNvSpPr>
          <p:nvPr>
            <p:ph type="sldNum" sz="quarter" idx="12"/>
          </p:nvPr>
        </p:nvSpPr>
        <p:spPr>
          <a:xfrm>
            <a:off x="8610600" y="6356352"/>
            <a:ext cx="2743200" cy="365125"/>
          </a:xfrm>
          <a:prstGeom prst="rect">
            <a:avLst/>
          </a:prstGeom>
        </p:spPr>
        <p:txBody>
          <a:bodyPr/>
          <a:lstStyle/>
          <a:p>
            <a:fld id="{AD6AB026-7C99-45F2-B7AC-61FF2C2D5108}" type="slidenum">
              <a:rPr lang="en-US" smtClean="0"/>
              <a:t>‹#›</a:t>
            </a:fld>
            <a:endParaRPr lang="en-US"/>
          </a:p>
        </p:txBody>
      </p:sp>
    </p:spTree>
    <p:extLst>
      <p:ext uri="{BB962C8B-B14F-4D97-AF65-F5344CB8AC3E}">
        <p14:creationId xmlns:p14="http://schemas.microsoft.com/office/powerpoint/2010/main" val="210829371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B04E6-349E-490B-88DB-539CD649806D}"/>
              </a:ext>
            </a:extLst>
          </p:cNvPr>
          <p:cNvSpPr>
            <a:spLocks noGrp="1"/>
          </p:cNvSpPr>
          <p:nvPr>
            <p:ph type="dt" sz="half" idx="10"/>
          </p:nvPr>
        </p:nvSpPr>
        <p:spPr>
          <a:xfrm>
            <a:off x="9007267" y="6337394"/>
            <a:ext cx="2743200" cy="365125"/>
          </a:xfrm>
          <a:prstGeom prst="rect">
            <a:avLst/>
          </a:prstGeom>
        </p:spPr>
        <p:txBody>
          <a:bodyPr/>
          <a:lstStyle/>
          <a:p>
            <a:fld id="{D38C0EC1-15CD-114A-8547-5FA886956560}" type="datetime4">
              <a:rPr lang="en-US" smtClean="0"/>
              <a:t>September 29, 2022</a:t>
            </a:fld>
            <a:endParaRPr lang="en-US"/>
          </a:p>
        </p:txBody>
      </p:sp>
      <p:sp>
        <p:nvSpPr>
          <p:cNvPr id="3" name="Footer Placeholder 2">
            <a:extLst>
              <a:ext uri="{FF2B5EF4-FFF2-40B4-BE49-F238E27FC236}">
                <a16:creationId xmlns:a16="http://schemas.microsoft.com/office/drawing/2014/main" id="{C2B91329-F010-4AC6-870D-43CE9058939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389FC5-E848-4F50-BDE9-51B350408977}"/>
              </a:ext>
            </a:extLst>
          </p:cNvPr>
          <p:cNvSpPr>
            <a:spLocks noGrp="1"/>
          </p:cNvSpPr>
          <p:nvPr>
            <p:ph type="sldNum" sz="quarter" idx="12"/>
          </p:nvPr>
        </p:nvSpPr>
        <p:spPr>
          <a:xfrm>
            <a:off x="8610600" y="6356352"/>
            <a:ext cx="2743200" cy="365125"/>
          </a:xfrm>
          <a:prstGeom prst="rect">
            <a:avLst/>
          </a:prstGeom>
        </p:spPr>
        <p:txBody>
          <a:bodyPr/>
          <a:lstStyle/>
          <a:p>
            <a:fld id="{AD6AB026-7C99-45F2-B7AC-61FF2C2D5108}" type="slidenum">
              <a:rPr lang="en-US" smtClean="0"/>
              <a:t>‹#›</a:t>
            </a:fld>
            <a:endParaRPr lang="en-US"/>
          </a:p>
        </p:txBody>
      </p:sp>
    </p:spTree>
    <p:extLst>
      <p:ext uri="{BB962C8B-B14F-4D97-AF65-F5344CB8AC3E}">
        <p14:creationId xmlns:p14="http://schemas.microsoft.com/office/powerpoint/2010/main" val="162477210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005AC-AC84-4318-9D72-EA6EDD2160C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669DD4B-F9BC-404A-9489-42B63FCF307C}"/>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2FC883-286C-49D0-AAB1-B27DFB2F25E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8CE1F54-D149-4CD5-B038-E9F3C2D3E78C}"/>
              </a:ext>
            </a:extLst>
          </p:cNvPr>
          <p:cNvSpPr>
            <a:spLocks noGrp="1"/>
          </p:cNvSpPr>
          <p:nvPr>
            <p:ph type="dt" sz="half" idx="10"/>
          </p:nvPr>
        </p:nvSpPr>
        <p:spPr>
          <a:xfrm>
            <a:off x="9007267" y="6337394"/>
            <a:ext cx="2743200" cy="365125"/>
          </a:xfrm>
          <a:prstGeom prst="rect">
            <a:avLst/>
          </a:prstGeom>
        </p:spPr>
        <p:txBody>
          <a:bodyPr/>
          <a:lstStyle/>
          <a:p>
            <a:fld id="{048BC2F5-A3B1-0F4C-A2B2-89AEA3ECA0F3}" type="datetime4">
              <a:rPr lang="en-US" smtClean="0"/>
              <a:t>September 29, 2022</a:t>
            </a:fld>
            <a:endParaRPr lang="en-US"/>
          </a:p>
        </p:txBody>
      </p:sp>
      <p:sp>
        <p:nvSpPr>
          <p:cNvPr id="6" name="Footer Placeholder 5">
            <a:extLst>
              <a:ext uri="{FF2B5EF4-FFF2-40B4-BE49-F238E27FC236}">
                <a16:creationId xmlns:a16="http://schemas.microsoft.com/office/drawing/2014/main" id="{9904179F-3668-4FD1-A79A-A661C3A4A28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DF5FFB-079A-47D0-A8B4-29A539579588}"/>
              </a:ext>
            </a:extLst>
          </p:cNvPr>
          <p:cNvSpPr>
            <a:spLocks noGrp="1"/>
          </p:cNvSpPr>
          <p:nvPr>
            <p:ph type="sldNum" sz="quarter" idx="12"/>
          </p:nvPr>
        </p:nvSpPr>
        <p:spPr>
          <a:xfrm>
            <a:off x="8610600" y="6356352"/>
            <a:ext cx="2743200" cy="365125"/>
          </a:xfrm>
          <a:prstGeom prst="rect">
            <a:avLst/>
          </a:prstGeom>
        </p:spPr>
        <p:txBody>
          <a:bodyPr/>
          <a:lstStyle/>
          <a:p>
            <a:fld id="{AD6AB026-7C99-45F2-B7AC-61FF2C2D5108}" type="slidenum">
              <a:rPr lang="en-US" smtClean="0"/>
              <a:t>‹#›</a:t>
            </a:fld>
            <a:endParaRPr lang="en-US"/>
          </a:p>
        </p:txBody>
      </p:sp>
    </p:spTree>
    <p:extLst>
      <p:ext uri="{BB962C8B-B14F-4D97-AF65-F5344CB8AC3E}">
        <p14:creationId xmlns:p14="http://schemas.microsoft.com/office/powerpoint/2010/main" val="136978695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DF2A-24AE-4FA2-95AD-C7142E5B15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FBA23C3-AE44-4C25-B2FB-D149A1B9272D}"/>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73F8371-382C-46F8-9DB1-64DA02E0B2F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58FD525-298A-4C7B-9AE7-2F84CA31CF46}"/>
              </a:ext>
            </a:extLst>
          </p:cNvPr>
          <p:cNvSpPr>
            <a:spLocks noGrp="1"/>
          </p:cNvSpPr>
          <p:nvPr>
            <p:ph type="dt" sz="half" idx="10"/>
          </p:nvPr>
        </p:nvSpPr>
        <p:spPr>
          <a:xfrm>
            <a:off x="9007267" y="6337394"/>
            <a:ext cx="2743200" cy="365125"/>
          </a:xfrm>
          <a:prstGeom prst="rect">
            <a:avLst/>
          </a:prstGeom>
        </p:spPr>
        <p:txBody>
          <a:bodyPr/>
          <a:lstStyle/>
          <a:p>
            <a:fld id="{425732D9-E6C0-EB43-B6F3-A0D2E39FCBDC}" type="datetime4">
              <a:rPr lang="en-US" smtClean="0"/>
              <a:t>September 29, 2022</a:t>
            </a:fld>
            <a:endParaRPr lang="en-US"/>
          </a:p>
        </p:txBody>
      </p:sp>
      <p:sp>
        <p:nvSpPr>
          <p:cNvPr id="6" name="Footer Placeholder 5">
            <a:extLst>
              <a:ext uri="{FF2B5EF4-FFF2-40B4-BE49-F238E27FC236}">
                <a16:creationId xmlns:a16="http://schemas.microsoft.com/office/drawing/2014/main" id="{209DF26E-DB18-4524-A568-C5347EC82BA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A2F1F0-4F4C-4C9A-83E6-5107EEA074DC}"/>
              </a:ext>
            </a:extLst>
          </p:cNvPr>
          <p:cNvSpPr>
            <a:spLocks noGrp="1"/>
          </p:cNvSpPr>
          <p:nvPr>
            <p:ph type="sldNum" sz="quarter" idx="12"/>
          </p:nvPr>
        </p:nvSpPr>
        <p:spPr>
          <a:xfrm>
            <a:off x="8610600" y="6356352"/>
            <a:ext cx="2743200" cy="365125"/>
          </a:xfrm>
          <a:prstGeom prst="rect">
            <a:avLst/>
          </a:prstGeom>
        </p:spPr>
        <p:txBody>
          <a:bodyPr/>
          <a:lstStyle/>
          <a:p>
            <a:fld id="{AD6AB026-7C99-45F2-B7AC-61FF2C2D5108}" type="slidenum">
              <a:rPr lang="en-US" smtClean="0"/>
              <a:t>‹#›</a:t>
            </a:fld>
            <a:endParaRPr lang="en-US"/>
          </a:p>
        </p:txBody>
      </p:sp>
    </p:spTree>
    <p:extLst>
      <p:ext uri="{BB962C8B-B14F-4D97-AF65-F5344CB8AC3E}">
        <p14:creationId xmlns:p14="http://schemas.microsoft.com/office/powerpoint/2010/main" val="368613703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FD9D7-E184-4DE9-B062-D206538642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FE8E43-6684-4DB4-85DB-24B16C2D47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B03883-99BD-46CA-83D2-7C3CF77C2655}"/>
              </a:ext>
            </a:extLst>
          </p:cNvPr>
          <p:cNvSpPr>
            <a:spLocks noGrp="1"/>
          </p:cNvSpPr>
          <p:nvPr>
            <p:ph type="dt" sz="half" idx="10"/>
          </p:nvPr>
        </p:nvSpPr>
        <p:spPr>
          <a:xfrm>
            <a:off x="9007267" y="6337394"/>
            <a:ext cx="2743200" cy="365125"/>
          </a:xfrm>
          <a:prstGeom prst="rect">
            <a:avLst/>
          </a:prstGeom>
        </p:spPr>
        <p:txBody>
          <a:bodyPr/>
          <a:lstStyle/>
          <a:p>
            <a:fld id="{8F9E3F46-7DCE-3748-AE0A-9354260A2EBE}" type="datetime4">
              <a:rPr lang="en-US" smtClean="0"/>
              <a:t>September 29, 2022</a:t>
            </a:fld>
            <a:endParaRPr lang="en-US"/>
          </a:p>
        </p:txBody>
      </p:sp>
      <p:sp>
        <p:nvSpPr>
          <p:cNvPr id="5" name="Footer Placeholder 4">
            <a:extLst>
              <a:ext uri="{FF2B5EF4-FFF2-40B4-BE49-F238E27FC236}">
                <a16:creationId xmlns:a16="http://schemas.microsoft.com/office/drawing/2014/main" id="{954EDDA2-33A3-45B8-8AA2-5AEF4EC14C10}"/>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FBABA9-AEAC-4107-A2B1-68D1E7ACF7F0}"/>
              </a:ext>
            </a:extLst>
          </p:cNvPr>
          <p:cNvSpPr>
            <a:spLocks noGrp="1"/>
          </p:cNvSpPr>
          <p:nvPr>
            <p:ph type="sldNum" sz="quarter" idx="12"/>
          </p:nvPr>
        </p:nvSpPr>
        <p:spPr>
          <a:xfrm>
            <a:off x="8610600" y="6356352"/>
            <a:ext cx="2743200" cy="365125"/>
          </a:xfrm>
          <a:prstGeom prst="rect">
            <a:avLst/>
          </a:prstGeom>
        </p:spPr>
        <p:txBody>
          <a:bodyPr/>
          <a:lstStyle/>
          <a:p>
            <a:fld id="{AD6AB026-7C99-45F2-B7AC-61FF2C2D5108}" type="slidenum">
              <a:rPr lang="en-US" smtClean="0"/>
              <a:t>‹#›</a:t>
            </a:fld>
            <a:endParaRPr lang="en-US"/>
          </a:p>
        </p:txBody>
      </p:sp>
    </p:spTree>
    <p:extLst>
      <p:ext uri="{BB962C8B-B14F-4D97-AF65-F5344CB8AC3E}">
        <p14:creationId xmlns:p14="http://schemas.microsoft.com/office/powerpoint/2010/main" val="236307046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CAD300-D196-4466-B47E-5E01BFF8E5F1}"/>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72F500-5718-4275-A1C2-614D6FAAE6CC}"/>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B0B7D3-B5DC-4E05-9FA1-8230794A8EEA}"/>
              </a:ext>
            </a:extLst>
          </p:cNvPr>
          <p:cNvSpPr>
            <a:spLocks noGrp="1"/>
          </p:cNvSpPr>
          <p:nvPr>
            <p:ph type="dt" sz="half" idx="10"/>
          </p:nvPr>
        </p:nvSpPr>
        <p:spPr>
          <a:xfrm>
            <a:off x="9007267" y="6337394"/>
            <a:ext cx="2743200" cy="365125"/>
          </a:xfrm>
          <a:prstGeom prst="rect">
            <a:avLst/>
          </a:prstGeom>
        </p:spPr>
        <p:txBody>
          <a:bodyPr/>
          <a:lstStyle/>
          <a:p>
            <a:fld id="{5FF05F87-6E10-0944-9D11-4A73DBCF572C}" type="datetime4">
              <a:rPr lang="en-US" smtClean="0"/>
              <a:t>September 29, 2022</a:t>
            </a:fld>
            <a:endParaRPr lang="en-US"/>
          </a:p>
        </p:txBody>
      </p:sp>
      <p:sp>
        <p:nvSpPr>
          <p:cNvPr id="5" name="Footer Placeholder 4">
            <a:extLst>
              <a:ext uri="{FF2B5EF4-FFF2-40B4-BE49-F238E27FC236}">
                <a16:creationId xmlns:a16="http://schemas.microsoft.com/office/drawing/2014/main" id="{6714CE67-98AE-416D-8E8C-7A85C07339A2}"/>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49E94A-BECE-4202-B1F5-F674B77893E9}"/>
              </a:ext>
            </a:extLst>
          </p:cNvPr>
          <p:cNvSpPr>
            <a:spLocks noGrp="1"/>
          </p:cNvSpPr>
          <p:nvPr>
            <p:ph type="sldNum" sz="quarter" idx="12"/>
          </p:nvPr>
        </p:nvSpPr>
        <p:spPr>
          <a:xfrm>
            <a:off x="8610600" y="6356352"/>
            <a:ext cx="2743200" cy="365125"/>
          </a:xfrm>
          <a:prstGeom prst="rect">
            <a:avLst/>
          </a:prstGeom>
        </p:spPr>
        <p:txBody>
          <a:bodyPr/>
          <a:lstStyle/>
          <a:p>
            <a:fld id="{AD6AB026-7C99-45F2-B7AC-61FF2C2D5108}" type="slidenum">
              <a:rPr lang="en-US" smtClean="0"/>
              <a:t>‹#›</a:t>
            </a:fld>
            <a:endParaRPr lang="en-US"/>
          </a:p>
        </p:txBody>
      </p:sp>
    </p:spTree>
    <p:extLst>
      <p:ext uri="{BB962C8B-B14F-4D97-AF65-F5344CB8AC3E}">
        <p14:creationId xmlns:p14="http://schemas.microsoft.com/office/powerpoint/2010/main" val="1699769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537B00-4FFE-485A-9766-A8DC33F05C40}" type="slidenum">
              <a:rPr lang="en-US"/>
              <a:pPr>
                <a:defRPr/>
              </a:pPr>
              <a:t>‹#›</a:t>
            </a:fld>
            <a:endParaRPr lang="en-US"/>
          </a:p>
        </p:txBody>
      </p:sp>
    </p:spTree>
    <p:extLst>
      <p:ext uri="{BB962C8B-B14F-4D97-AF65-F5344CB8AC3E}">
        <p14:creationId xmlns:p14="http://schemas.microsoft.com/office/powerpoint/2010/main" val="371636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le Slide - White">
    <p:spTree>
      <p:nvGrpSpPr>
        <p:cNvPr id="1" name=""/>
        <p:cNvGrpSpPr/>
        <p:nvPr/>
      </p:nvGrpSpPr>
      <p:grpSpPr>
        <a:xfrm>
          <a:off x="0" y="0"/>
          <a:ext cx="0" cy="0"/>
          <a:chOff x="0" y="0"/>
          <a:chExt cx="0" cy="0"/>
        </a:xfrm>
      </p:grpSpPr>
      <p:pic>
        <p:nvPicPr>
          <p:cNvPr id="2" name="Picture 1" descr="RUHS CornerstoneBoarder3.ai"/>
          <p:cNvPicPr>
            <a:picLocks noChangeAspect="1"/>
          </p:cNvPicPr>
          <p:nvPr userDrawn="1"/>
        </p:nvPicPr>
        <p:blipFill rotWithShape="1">
          <a:blip r:embed="rId2">
            <a:extLst>
              <a:ext uri="{28A0092B-C50C-407E-A947-70E740481C1C}">
                <a14:useLocalDpi xmlns:a14="http://schemas.microsoft.com/office/drawing/2010/main" val="0"/>
              </a:ext>
            </a:extLst>
          </a:blip>
          <a:srcRect t="4628"/>
          <a:stretch/>
        </p:blipFill>
        <p:spPr>
          <a:xfrm>
            <a:off x="1" y="0"/>
            <a:ext cx="12208844" cy="6858000"/>
          </a:xfrm>
          <a:prstGeom prst="rect">
            <a:avLst/>
          </a:prstGeom>
        </p:spPr>
      </p:pic>
      <p:sp>
        <p:nvSpPr>
          <p:cNvPr id="5" name="Title 1"/>
          <p:cNvSpPr>
            <a:spLocks noGrp="1"/>
          </p:cNvSpPr>
          <p:nvPr>
            <p:ph type="ctrTitle" hasCustomPrompt="1"/>
          </p:nvPr>
        </p:nvSpPr>
        <p:spPr>
          <a:xfrm>
            <a:off x="2133600" y="1143000"/>
            <a:ext cx="9448800" cy="1828800"/>
          </a:xfrm>
        </p:spPr>
        <p:txBody>
          <a:bodyPr anchor="b" anchorCtr="1">
            <a:normAutofit/>
          </a:bodyPr>
          <a:lstStyle>
            <a:lvl1pPr>
              <a:lnSpc>
                <a:spcPts val="4600"/>
              </a:lnSpc>
              <a:defRPr sz="4000">
                <a:solidFill>
                  <a:srgbClr val="003469"/>
                </a:solidFill>
                <a:latin typeface="Gill Sans MT" panose="020B0502020104020203" pitchFamily="34" charset="0"/>
              </a:defRPr>
            </a:lvl1pPr>
          </a:lstStyle>
          <a:p>
            <a:r>
              <a:rPr lang="en-US" dirty="0"/>
              <a:t>Click to edit Master </a:t>
            </a:r>
            <a:br>
              <a:rPr lang="en-US" dirty="0"/>
            </a:br>
            <a:r>
              <a:rPr lang="en-US" dirty="0"/>
              <a:t>title style</a:t>
            </a:r>
          </a:p>
        </p:txBody>
      </p:sp>
      <p:sp>
        <p:nvSpPr>
          <p:cNvPr id="6" name="Subtitle 2"/>
          <p:cNvSpPr>
            <a:spLocks noGrp="1"/>
          </p:cNvSpPr>
          <p:nvPr>
            <p:ph type="subTitle" idx="1"/>
          </p:nvPr>
        </p:nvSpPr>
        <p:spPr>
          <a:xfrm>
            <a:off x="2438400" y="3200400"/>
            <a:ext cx="8839200" cy="1600200"/>
          </a:xfrm>
        </p:spPr>
        <p:txBody>
          <a:bodyPr anchor="t" anchorCtr="1"/>
          <a:lstStyle>
            <a:lvl1pPr marL="0" indent="0" algn="ctr">
              <a:buNone/>
              <a:defRPr>
                <a:solidFill>
                  <a:srgbClr val="8A8C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Date Placeholder 3"/>
          <p:cNvSpPr>
            <a:spLocks noGrp="1"/>
          </p:cNvSpPr>
          <p:nvPr>
            <p:ph type="dt" sz="half" idx="2"/>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33C29B63-6DA0-6B42-8766-858B842843D2}" type="datetime1">
              <a:rPr lang="en-US" smtClean="0">
                <a:solidFill>
                  <a:srgbClr val="000000">
                    <a:tint val="75000"/>
                  </a:srgbClr>
                </a:solidFill>
              </a:rPr>
              <a:pPr/>
              <a:t>9/29/2022</a:t>
            </a:fld>
            <a:endParaRPr lang="en-US" dirty="0">
              <a:solidFill>
                <a:srgbClr val="000000">
                  <a:tint val="75000"/>
                </a:srgbClr>
              </a:solidFill>
            </a:endParaRPr>
          </a:p>
        </p:txBody>
      </p:sp>
      <p:sp>
        <p:nvSpPr>
          <p:cNvPr id="14"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solidFill>
                <a:srgbClr val="000000">
                  <a:tint val="75000"/>
                </a:srgbClr>
              </a:solidFill>
            </a:endParaRPr>
          </a:p>
        </p:txBody>
      </p:sp>
      <p:sp>
        <p:nvSpPr>
          <p:cNvPr id="15"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571809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py Slide - Title and Content Blue">
    <p:spTree>
      <p:nvGrpSpPr>
        <p:cNvPr id="1" name=""/>
        <p:cNvGrpSpPr/>
        <p:nvPr/>
      </p:nvGrpSpPr>
      <p:grpSpPr>
        <a:xfrm>
          <a:off x="0" y="0"/>
          <a:ext cx="0" cy="0"/>
          <a:chOff x="0" y="0"/>
          <a:chExt cx="0" cy="0"/>
        </a:xfrm>
      </p:grpSpPr>
      <p:sp>
        <p:nvSpPr>
          <p:cNvPr id="8" name="Rectangle 7"/>
          <p:cNvSpPr/>
          <p:nvPr userDrawn="1"/>
        </p:nvSpPr>
        <p:spPr>
          <a:xfrm>
            <a:off x="-7816" y="-228600"/>
            <a:ext cx="1227016" cy="7239000"/>
          </a:xfrm>
          <a:prstGeom prst="rect">
            <a:avLst/>
          </a:prstGeom>
          <a:solidFill>
            <a:srgbClr val="0034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kern="0">
              <a:solidFill>
                <a:srgbClr val="FFFFFF"/>
              </a:solidFill>
              <a:sym typeface="Arial"/>
            </a:endParaRPr>
          </a:p>
        </p:txBody>
      </p:sp>
      <p:sp>
        <p:nvSpPr>
          <p:cNvPr id="9" name="Title Placeholder 1"/>
          <p:cNvSpPr>
            <a:spLocks noGrp="1"/>
          </p:cNvSpPr>
          <p:nvPr>
            <p:ph type="title"/>
          </p:nvPr>
        </p:nvSpPr>
        <p:spPr>
          <a:xfrm>
            <a:off x="1211384" y="457200"/>
            <a:ext cx="10972800" cy="1143000"/>
          </a:xfrm>
          <a:prstGeom prst="rect">
            <a:avLst/>
          </a:prstGeom>
        </p:spPr>
        <p:txBody>
          <a:bodyPr vert="horz" lIns="0" tIns="0" rIns="0" bIns="0" rtlCol="0" anchor="ctr">
            <a:normAutofit/>
          </a:bodyPr>
          <a:lstStyle>
            <a:lvl1pPr>
              <a:defRPr sz="4000">
                <a:latin typeface="Gill Sans MT" panose="020B0502020104020203" pitchFamily="34" charset="0"/>
              </a:defRPr>
            </a:lvl1pPr>
          </a:lstStyle>
          <a:p>
            <a:r>
              <a:rPr lang="en-US" dirty="0"/>
              <a:t>Click to edit Master title style</a:t>
            </a:r>
          </a:p>
        </p:txBody>
      </p:sp>
      <p:sp>
        <p:nvSpPr>
          <p:cNvPr id="10" name="Text Placeholder 2"/>
          <p:cNvSpPr>
            <a:spLocks noGrp="1"/>
          </p:cNvSpPr>
          <p:nvPr>
            <p:ph idx="1"/>
          </p:nvPr>
        </p:nvSpPr>
        <p:spPr>
          <a:xfrm>
            <a:off x="1320800" y="1828800"/>
            <a:ext cx="10972800" cy="3931920"/>
          </a:xfrm>
          <a:prstGeom prst="rect">
            <a:avLst/>
          </a:prstGeom>
        </p:spPr>
        <p:txBody>
          <a:bodyPr vert="horz" lIns="0" tIns="0" rIns="0" bIns="0" rtlCol="0">
            <a:normAutofit/>
          </a:bodyPr>
          <a:lstStyle>
            <a:lvl1pPr>
              <a:defRPr sz="2000">
                <a:latin typeface="Gill Sans MT" panose="020B0502020104020203" pitchFamily="34" charset="0"/>
              </a:defRPr>
            </a:lvl1pPr>
            <a:lvl2pPr>
              <a:defRPr sz="2000">
                <a:latin typeface="Gill Sans MT" panose="020B0502020104020203" pitchFamily="34" charset="0"/>
              </a:defRPr>
            </a:lvl2pPr>
            <a:lvl3pPr>
              <a:defRPr sz="2000">
                <a:latin typeface="Gill Sans MT" panose="020B0502020104020203" pitchFamily="34" charset="0"/>
              </a:defRPr>
            </a:lvl3pPr>
            <a:lvl4pPr>
              <a:defRPr sz="2000">
                <a:latin typeface="Gill Sans MT" panose="020B0502020104020203" pitchFamily="34" charset="0"/>
              </a:defRPr>
            </a:lvl4pPr>
            <a:lvl5pPr>
              <a:defRPr sz="2000">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2"/>
          </p:nvPr>
        </p:nvSpPr>
        <p:spPr>
          <a:xfrm>
            <a:off x="1828800" y="6400801"/>
            <a:ext cx="1219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549BDC-7703-954B-8D10-EBF3812C80B9}" type="datetime1">
              <a:rPr lang="en-US" smtClean="0">
                <a:solidFill>
                  <a:srgbClr val="000000">
                    <a:tint val="75000"/>
                  </a:srgbClr>
                </a:solidFill>
              </a:rPr>
              <a:pPr/>
              <a:t>9/29/2022</a:t>
            </a:fld>
            <a:endParaRPr lang="en-US" dirty="0">
              <a:solidFill>
                <a:srgbClr val="000000">
                  <a:tint val="75000"/>
                </a:srgbClr>
              </a:solidFill>
            </a:endParaRPr>
          </a:p>
        </p:txBody>
      </p:sp>
      <p:sp>
        <p:nvSpPr>
          <p:cNvPr id="12" name="Footer Placeholder 4"/>
          <p:cNvSpPr>
            <a:spLocks noGrp="1"/>
          </p:cNvSpPr>
          <p:nvPr>
            <p:ph type="ftr" sz="quarter" idx="3"/>
          </p:nvPr>
        </p:nvSpPr>
        <p:spPr>
          <a:xfrm>
            <a:off x="3048000" y="6400801"/>
            <a:ext cx="3657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0000">
                  <a:tint val="75000"/>
                </a:srgbClr>
              </a:solidFill>
            </a:endParaRPr>
          </a:p>
        </p:txBody>
      </p:sp>
      <p:sp>
        <p:nvSpPr>
          <p:cNvPr id="13" name="Slide Number Placeholder 5"/>
          <p:cNvSpPr>
            <a:spLocks noGrp="1"/>
          </p:cNvSpPr>
          <p:nvPr>
            <p:ph type="sldNum" sz="quarter" idx="4"/>
          </p:nvPr>
        </p:nvSpPr>
        <p:spPr>
          <a:xfrm>
            <a:off x="6705600" y="6400801"/>
            <a:ext cx="914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42CBD-A71F-E145-880C-AAE760575688}"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650857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reaker Slide - Vert Orange">
    <p:spTree>
      <p:nvGrpSpPr>
        <p:cNvPr id="1" name=""/>
        <p:cNvGrpSpPr/>
        <p:nvPr/>
      </p:nvGrpSpPr>
      <p:grpSpPr>
        <a:xfrm>
          <a:off x="0" y="0"/>
          <a:ext cx="0" cy="0"/>
          <a:chOff x="0" y="0"/>
          <a:chExt cx="0" cy="0"/>
        </a:xfrm>
      </p:grpSpPr>
      <p:sp>
        <p:nvSpPr>
          <p:cNvPr id="12" name="Rectangle 11"/>
          <p:cNvSpPr/>
          <p:nvPr userDrawn="1"/>
        </p:nvSpPr>
        <p:spPr>
          <a:xfrm>
            <a:off x="-203200" y="-152400"/>
            <a:ext cx="1422400" cy="7162800"/>
          </a:xfrm>
          <a:prstGeom prst="rect">
            <a:avLst/>
          </a:prstGeom>
          <a:solidFill>
            <a:srgbClr val="F8972A"/>
          </a:solid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kern="0">
              <a:solidFill>
                <a:srgbClr val="FFFFFF"/>
              </a:solidFill>
              <a:sym typeface="Arial"/>
            </a:endParaRPr>
          </a:p>
        </p:txBody>
      </p:sp>
      <p:sp>
        <p:nvSpPr>
          <p:cNvPr id="18" name="Date Placeholder 3"/>
          <p:cNvSpPr>
            <a:spLocks noGrp="1"/>
          </p:cNvSpPr>
          <p:nvPr>
            <p:ph type="dt" sz="half" idx="2"/>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CF63EEED-3947-8B41-A8EE-12D501F7E983}" type="datetime1">
              <a:rPr lang="en-US" smtClean="0">
                <a:solidFill>
                  <a:srgbClr val="000000">
                    <a:tint val="75000"/>
                  </a:srgbClr>
                </a:solidFill>
              </a:rPr>
              <a:pPr/>
              <a:t>9/29/2022</a:t>
            </a:fld>
            <a:endParaRPr lang="en-US" dirty="0">
              <a:solidFill>
                <a:srgbClr val="000000">
                  <a:tint val="75000"/>
                </a:srgbClr>
              </a:solidFill>
            </a:endParaRPr>
          </a:p>
        </p:txBody>
      </p:sp>
      <p:sp>
        <p:nvSpPr>
          <p:cNvPr id="19"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solidFill>
                <a:srgbClr val="000000">
                  <a:tint val="75000"/>
                </a:srgbClr>
              </a:solidFill>
            </a:endParaRPr>
          </a:p>
        </p:txBody>
      </p:sp>
      <p:sp>
        <p:nvSpPr>
          <p:cNvPr id="20"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solidFill>
                  <a:srgbClr val="000000">
                    <a:tint val="75000"/>
                  </a:srgbClr>
                </a:solidFill>
              </a:rPr>
              <a:pPr/>
              <a:t>‹#›</a:t>
            </a:fld>
            <a:endParaRPr lang="en-US" dirty="0">
              <a:solidFill>
                <a:srgbClr val="000000">
                  <a:tint val="75000"/>
                </a:srgbClr>
              </a:solidFill>
            </a:endParaRPr>
          </a:p>
        </p:txBody>
      </p:sp>
      <p:sp>
        <p:nvSpPr>
          <p:cNvPr id="8" name="Title 1"/>
          <p:cNvSpPr>
            <a:spLocks noGrp="1"/>
          </p:cNvSpPr>
          <p:nvPr>
            <p:ph type="title" hasCustomPrompt="1"/>
          </p:nvPr>
        </p:nvSpPr>
        <p:spPr>
          <a:xfrm>
            <a:off x="1828800" y="1828800"/>
            <a:ext cx="9753600" cy="1828800"/>
          </a:xfrm>
        </p:spPr>
        <p:txBody>
          <a:bodyPr anchor="b" anchorCtr="1">
            <a:normAutofit/>
          </a:bodyPr>
          <a:lstStyle>
            <a:lvl1pPr>
              <a:defRPr sz="4000">
                <a:latin typeface="Gill Sans MT" panose="020B0502020104020203" pitchFamily="34" charset="0"/>
              </a:defRPr>
            </a:lvl1pPr>
          </a:lstStyle>
          <a:p>
            <a:r>
              <a:rPr lang="en-US" dirty="0"/>
              <a:t>Click to edit Master </a:t>
            </a:r>
            <a:br>
              <a:rPr lang="en-US" dirty="0"/>
            </a:br>
            <a:r>
              <a:rPr lang="en-US" dirty="0"/>
              <a:t>title style</a:t>
            </a:r>
          </a:p>
        </p:txBody>
      </p:sp>
      <p:sp>
        <p:nvSpPr>
          <p:cNvPr id="9" name="Subtitle 2"/>
          <p:cNvSpPr>
            <a:spLocks noGrp="1"/>
          </p:cNvSpPr>
          <p:nvPr>
            <p:ph type="subTitle" idx="1"/>
          </p:nvPr>
        </p:nvSpPr>
        <p:spPr>
          <a:xfrm>
            <a:off x="1828800" y="3886200"/>
            <a:ext cx="9753600" cy="1600200"/>
          </a:xfrm>
        </p:spPr>
        <p:txBody>
          <a:bodyPr anchor="t" anchorCtr="1"/>
          <a:lstStyle>
            <a:lvl1pPr marL="0" indent="0" algn="ctr">
              <a:buNone/>
              <a:defRPr>
                <a:solidFill>
                  <a:srgbClr val="8A8C91"/>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523660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reaker Slide - Vert Purple">
    <p:spTree>
      <p:nvGrpSpPr>
        <p:cNvPr id="1" name=""/>
        <p:cNvGrpSpPr/>
        <p:nvPr/>
      </p:nvGrpSpPr>
      <p:grpSpPr>
        <a:xfrm>
          <a:off x="0" y="0"/>
          <a:ext cx="0" cy="0"/>
          <a:chOff x="0" y="0"/>
          <a:chExt cx="0" cy="0"/>
        </a:xfrm>
      </p:grpSpPr>
      <p:sp>
        <p:nvSpPr>
          <p:cNvPr id="9" name="Rectangle 8"/>
          <p:cNvSpPr/>
          <p:nvPr userDrawn="1"/>
        </p:nvSpPr>
        <p:spPr>
          <a:xfrm>
            <a:off x="-203200" y="-304800"/>
            <a:ext cx="1422400" cy="7391400"/>
          </a:xfrm>
          <a:prstGeom prst="rect">
            <a:avLst/>
          </a:prstGeom>
          <a:solidFill>
            <a:srgbClr val="893B81"/>
          </a:solid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kern="0">
              <a:solidFill>
                <a:srgbClr val="FFFFFF"/>
              </a:solidFill>
              <a:sym typeface="Arial"/>
            </a:endParaRPr>
          </a:p>
        </p:txBody>
      </p:sp>
      <p:sp>
        <p:nvSpPr>
          <p:cNvPr id="15" name="Date Placeholder 3"/>
          <p:cNvSpPr>
            <a:spLocks noGrp="1"/>
          </p:cNvSpPr>
          <p:nvPr>
            <p:ph type="dt" sz="half" idx="2"/>
          </p:nvPr>
        </p:nvSpPr>
        <p:spPr>
          <a:xfrm>
            <a:off x="1828800" y="6400800"/>
            <a:ext cx="1219200" cy="228600"/>
          </a:xfrm>
          <a:prstGeom prst="rect">
            <a:avLst/>
          </a:prstGeom>
        </p:spPr>
        <p:txBody>
          <a:bodyPr vert="horz" lIns="0" tIns="0" rIns="0" bIns="0" rtlCol="0" anchor="t" anchorCtr="0"/>
          <a:lstStyle>
            <a:lvl1pPr algn="l">
              <a:defRPr sz="1200">
                <a:solidFill>
                  <a:schemeClr val="tx1">
                    <a:tint val="75000"/>
                  </a:schemeClr>
                </a:solidFill>
              </a:defRPr>
            </a:lvl1pPr>
          </a:lstStyle>
          <a:p>
            <a:fld id="{CCE18B8C-BFE8-1940-A56A-B459BE5F8B26}" type="datetime1">
              <a:rPr lang="en-US" smtClean="0">
                <a:solidFill>
                  <a:srgbClr val="000000">
                    <a:tint val="75000"/>
                  </a:srgbClr>
                </a:solidFill>
              </a:rPr>
              <a:pPr/>
              <a:t>9/29/2022</a:t>
            </a:fld>
            <a:endParaRPr lang="en-US" dirty="0">
              <a:solidFill>
                <a:srgbClr val="000000">
                  <a:tint val="75000"/>
                </a:srgbClr>
              </a:solidFill>
            </a:endParaRPr>
          </a:p>
        </p:txBody>
      </p:sp>
      <p:sp>
        <p:nvSpPr>
          <p:cNvPr id="16" name="Footer Placeholder 4"/>
          <p:cNvSpPr>
            <a:spLocks noGrp="1"/>
          </p:cNvSpPr>
          <p:nvPr>
            <p:ph type="ftr" sz="quarter" idx="3"/>
          </p:nvPr>
        </p:nvSpPr>
        <p:spPr>
          <a:xfrm>
            <a:off x="3048000" y="6400800"/>
            <a:ext cx="3657600" cy="228600"/>
          </a:xfrm>
          <a:prstGeom prst="rect">
            <a:avLst/>
          </a:prstGeom>
        </p:spPr>
        <p:txBody>
          <a:bodyPr vert="horz" lIns="0" tIns="0" rIns="0" bIns="0" rtlCol="0" anchor="t" anchorCtr="0"/>
          <a:lstStyle>
            <a:lvl1pPr algn="ctr">
              <a:defRPr sz="1200">
                <a:solidFill>
                  <a:schemeClr val="tx1">
                    <a:tint val="75000"/>
                  </a:schemeClr>
                </a:solidFill>
              </a:defRPr>
            </a:lvl1pPr>
          </a:lstStyle>
          <a:p>
            <a:endParaRPr lang="en-US" dirty="0">
              <a:solidFill>
                <a:srgbClr val="000000">
                  <a:tint val="75000"/>
                </a:srgbClr>
              </a:solidFill>
            </a:endParaRPr>
          </a:p>
        </p:txBody>
      </p:sp>
      <p:sp>
        <p:nvSpPr>
          <p:cNvPr id="17" name="Slide Number Placeholder 5"/>
          <p:cNvSpPr>
            <a:spLocks noGrp="1"/>
          </p:cNvSpPr>
          <p:nvPr>
            <p:ph type="sldNum" sz="quarter" idx="4"/>
          </p:nvPr>
        </p:nvSpPr>
        <p:spPr>
          <a:xfrm>
            <a:off x="6705600" y="6400800"/>
            <a:ext cx="914400" cy="228600"/>
          </a:xfrm>
          <a:prstGeom prst="rect">
            <a:avLst/>
          </a:prstGeom>
        </p:spPr>
        <p:txBody>
          <a:bodyPr vert="horz" lIns="0" tIns="0" rIns="0" bIns="0" rtlCol="0" anchor="t" anchorCtr="0"/>
          <a:lstStyle>
            <a:lvl1pPr algn="r">
              <a:defRPr sz="1200">
                <a:solidFill>
                  <a:schemeClr val="tx1">
                    <a:tint val="75000"/>
                  </a:schemeClr>
                </a:solidFill>
              </a:defRPr>
            </a:lvl1pPr>
          </a:lstStyle>
          <a:p>
            <a:fld id="{27C42CBD-A71F-E145-880C-AAE760575688}" type="slidenum">
              <a:rPr lang="en-US" smtClean="0">
                <a:solidFill>
                  <a:srgbClr val="000000">
                    <a:tint val="75000"/>
                  </a:srgbClr>
                </a:solidFill>
              </a:rPr>
              <a:pPr/>
              <a:t>‹#›</a:t>
            </a:fld>
            <a:endParaRPr lang="en-US" dirty="0">
              <a:solidFill>
                <a:srgbClr val="000000">
                  <a:tint val="75000"/>
                </a:srgbClr>
              </a:solidFill>
            </a:endParaRPr>
          </a:p>
        </p:txBody>
      </p:sp>
      <p:sp>
        <p:nvSpPr>
          <p:cNvPr id="8" name="Title 1"/>
          <p:cNvSpPr>
            <a:spLocks noGrp="1"/>
          </p:cNvSpPr>
          <p:nvPr>
            <p:ph type="title" hasCustomPrompt="1"/>
          </p:nvPr>
        </p:nvSpPr>
        <p:spPr>
          <a:xfrm>
            <a:off x="1828800" y="1828800"/>
            <a:ext cx="9753600" cy="1828800"/>
          </a:xfrm>
        </p:spPr>
        <p:txBody>
          <a:bodyPr anchor="b" anchorCtr="1">
            <a:normAutofit/>
          </a:bodyPr>
          <a:lstStyle>
            <a:lvl1pPr>
              <a:defRPr sz="4000">
                <a:latin typeface="Gill Sans MT" panose="020B0502020104020203" pitchFamily="34" charset="0"/>
              </a:defRPr>
            </a:lvl1pPr>
          </a:lstStyle>
          <a:p>
            <a:r>
              <a:rPr lang="en-US" dirty="0"/>
              <a:t>Click to edit Master </a:t>
            </a:r>
            <a:br>
              <a:rPr lang="en-US" dirty="0"/>
            </a:br>
            <a:r>
              <a:rPr lang="en-US" dirty="0"/>
              <a:t>title style</a:t>
            </a:r>
          </a:p>
        </p:txBody>
      </p:sp>
      <p:sp>
        <p:nvSpPr>
          <p:cNvPr id="12" name="Subtitle 2"/>
          <p:cNvSpPr>
            <a:spLocks noGrp="1"/>
          </p:cNvSpPr>
          <p:nvPr>
            <p:ph type="subTitle" idx="1"/>
          </p:nvPr>
        </p:nvSpPr>
        <p:spPr>
          <a:xfrm>
            <a:off x="1828800" y="3886200"/>
            <a:ext cx="9753600" cy="1600200"/>
          </a:xfrm>
        </p:spPr>
        <p:txBody>
          <a:bodyPr anchor="t" anchorCtr="1"/>
          <a:lstStyle>
            <a:lvl1pPr marL="0" indent="0" algn="ctr">
              <a:buNone/>
              <a:defRPr>
                <a:solidFill>
                  <a:srgbClr val="8A8C91"/>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226586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and Body">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74637"/>
            <a:ext cx="10972800" cy="1143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1"/>
              </a:buClr>
              <a:buFont typeface="Arial"/>
              <a:buNone/>
              <a:defRPr sz="3600" b="1" i="0" u="none" strike="noStrike" cap="none">
                <a:solidFill>
                  <a:srgbClr val="DA0002"/>
                </a:solidFill>
                <a:latin typeface="Arial"/>
                <a:ea typeface="Arial"/>
                <a:cs typeface="Arial"/>
                <a:sym typeface="Arial"/>
              </a:defRPr>
            </a:lvl1pPr>
            <a:lvl2pPr marL="0" marR="0" lvl="1" indent="0" algn="l" rtl="0">
              <a:lnSpc>
                <a:spcPct val="100000"/>
              </a:lnSpc>
              <a:spcBef>
                <a:spcPts val="0"/>
              </a:spcBef>
              <a:spcAft>
                <a:spcPts val="0"/>
              </a:spcAft>
              <a:buClr>
                <a:schemeClr val="accent1"/>
              </a:buClr>
              <a:buFont typeface="Arial"/>
              <a:buNone/>
              <a:defRPr sz="3600" b="1" i="0" u="none" strike="noStrike" cap="none">
                <a:solidFill>
                  <a:srgbClr val="DA0002"/>
                </a:solidFill>
                <a:latin typeface="Arial"/>
                <a:ea typeface="Arial"/>
                <a:cs typeface="Arial"/>
                <a:sym typeface="Arial"/>
              </a:defRPr>
            </a:lvl2pPr>
            <a:lvl3pPr lvl="2" indent="0" algn="l" rtl="0">
              <a:spcBef>
                <a:spcPts val="0"/>
              </a:spcBef>
              <a:buClr>
                <a:schemeClr val="accent1"/>
              </a:buClr>
              <a:buFont typeface="Arial"/>
              <a:buNone/>
              <a:defRPr sz="3600" b="1" i="0" u="none" strike="noStrike" cap="none">
                <a:solidFill>
                  <a:srgbClr val="DA0002"/>
                </a:solidFill>
                <a:latin typeface="Arial"/>
                <a:ea typeface="Arial"/>
                <a:cs typeface="Arial"/>
                <a:sym typeface="Arial"/>
              </a:defRPr>
            </a:lvl3pPr>
            <a:lvl4pPr lvl="3" indent="0" algn="l" rtl="0">
              <a:spcBef>
                <a:spcPts val="0"/>
              </a:spcBef>
              <a:buClr>
                <a:schemeClr val="accent1"/>
              </a:buClr>
              <a:buFont typeface="Arial"/>
              <a:buNone/>
              <a:defRPr sz="3600" b="1" i="0" u="none" strike="noStrike" cap="none">
                <a:solidFill>
                  <a:srgbClr val="DA0002"/>
                </a:solidFill>
                <a:latin typeface="Arial"/>
                <a:ea typeface="Arial"/>
                <a:cs typeface="Arial"/>
                <a:sym typeface="Arial"/>
              </a:defRPr>
            </a:lvl4pPr>
            <a:lvl5pPr lvl="4" indent="0" algn="l" rtl="0">
              <a:spcBef>
                <a:spcPts val="0"/>
              </a:spcBef>
              <a:buClr>
                <a:schemeClr val="accent1"/>
              </a:buClr>
              <a:buFont typeface="Arial"/>
              <a:buNone/>
              <a:defRPr sz="3600" b="1" i="0" u="none" strike="noStrike" cap="none">
                <a:solidFill>
                  <a:srgbClr val="DA0002"/>
                </a:solidFill>
                <a:latin typeface="Arial"/>
                <a:ea typeface="Arial"/>
                <a:cs typeface="Arial"/>
                <a:sym typeface="Arial"/>
              </a:defRPr>
            </a:lvl5pPr>
            <a:lvl6pPr lvl="5" indent="0" algn="l" rtl="0">
              <a:spcBef>
                <a:spcPts val="0"/>
              </a:spcBef>
              <a:buClr>
                <a:schemeClr val="accent1"/>
              </a:buClr>
              <a:buFont typeface="Arial"/>
              <a:buNone/>
              <a:defRPr sz="3600" b="1" i="0" u="none" strike="noStrike" cap="none">
                <a:solidFill>
                  <a:srgbClr val="DA0002"/>
                </a:solidFill>
                <a:latin typeface="Arial"/>
                <a:ea typeface="Arial"/>
                <a:cs typeface="Arial"/>
                <a:sym typeface="Arial"/>
              </a:defRPr>
            </a:lvl6pPr>
            <a:lvl7pPr lvl="6" indent="0" algn="l" rtl="0">
              <a:spcBef>
                <a:spcPts val="0"/>
              </a:spcBef>
              <a:buClr>
                <a:schemeClr val="accent1"/>
              </a:buClr>
              <a:buFont typeface="Arial"/>
              <a:buNone/>
              <a:defRPr sz="3600" b="1" i="0" u="none" strike="noStrike" cap="none">
                <a:solidFill>
                  <a:srgbClr val="DA0002"/>
                </a:solidFill>
                <a:latin typeface="Arial"/>
                <a:ea typeface="Arial"/>
                <a:cs typeface="Arial"/>
                <a:sym typeface="Arial"/>
              </a:defRPr>
            </a:lvl7pPr>
            <a:lvl8pPr lvl="7" indent="0" algn="l" rtl="0">
              <a:spcBef>
                <a:spcPts val="0"/>
              </a:spcBef>
              <a:buClr>
                <a:schemeClr val="accent1"/>
              </a:buClr>
              <a:buFont typeface="Arial"/>
              <a:buNone/>
              <a:defRPr sz="3600" b="1" i="0" u="none" strike="noStrike" cap="none">
                <a:solidFill>
                  <a:srgbClr val="DA0002"/>
                </a:solidFill>
                <a:latin typeface="Arial"/>
                <a:ea typeface="Arial"/>
                <a:cs typeface="Arial"/>
                <a:sym typeface="Arial"/>
              </a:defRPr>
            </a:lvl8pPr>
            <a:lvl9pPr lvl="8" indent="0" algn="l" rtl="0">
              <a:spcBef>
                <a:spcPts val="0"/>
              </a:spcBef>
              <a:buClr>
                <a:schemeClr val="accent1"/>
              </a:buClr>
              <a:buFont typeface="Arial"/>
              <a:buNone/>
              <a:defRPr sz="3600" b="1" i="0" u="none" strike="noStrike" cap="none">
                <a:solidFill>
                  <a:srgbClr val="DA0002"/>
                </a:solidFill>
                <a:latin typeface="Arial"/>
                <a:ea typeface="Arial"/>
                <a:cs typeface="Arial"/>
                <a:sym typeface="Arial"/>
              </a:defRPr>
            </a:lvl9pPr>
          </a:lstStyle>
          <a:p>
            <a:endParaRPr/>
          </a:p>
        </p:txBody>
      </p:sp>
      <p:sp>
        <p:nvSpPr>
          <p:cNvPr id="11" name="Shape 11"/>
          <p:cNvSpPr txBox="1">
            <a:spLocks noGrp="1"/>
          </p:cNvSpPr>
          <p:nvPr>
            <p:ph type="body" idx="1"/>
          </p:nvPr>
        </p:nvSpPr>
        <p:spPr>
          <a:xfrm>
            <a:off x="609600" y="1600200"/>
            <a:ext cx="10972800" cy="4967700"/>
          </a:xfrm>
          <a:prstGeom prst="rect">
            <a:avLst/>
          </a:prstGeom>
          <a:noFill/>
          <a:ln>
            <a:noFill/>
          </a:ln>
        </p:spPr>
        <p:txBody>
          <a:bodyPr lIns="91425" tIns="91425" rIns="91425" bIns="91425" anchor="t" anchorCtr="0"/>
          <a:lstStyle>
            <a:lvl1pPr marL="0" marR="0" lvl="0" indent="190500" algn="l" rtl="0">
              <a:lnSpc>
                <a:spcPct val="100000"/>
              </a:lnSpc>
              <a:spcBef>
                <a:spcPts val="0"/>
              </a:spcBef>
              <a:spcAft>
                <a:spcPts val="0"/>
              </a:spcAft>
              <a:buClr>
                <a:schemeClr val="dk1"/>
              </a:buClr>
              <a:buSzPct val="100000"/>
              <a:buFont typeface="Arial"/>
              <a:buChar char="●"/>
              <a:defRPr sz="3000" b="0" i="0" u="none" strike="noStrike" cap="none">
                <a:solidFill>
                  <a:schemeClr val="dk1"/>
                </a:solidFill>
                <a:latin typeface="Arial"/>
                <a:ea typeface="Arial"/>
                <a:cs typeface="Arial"/>
                <a:sym typeface="Arial"/>
              </a:defRPr>
            </a:lvl1pPr>
            <a:lvl2pPr marL="457200" marR="0" lvl="1" indent="152400" algn="l" rtl="0">
              <a:lnSpc>
                <a:spcPct val="100000"/>
              </a:lnSpc>
              <a:spcBef>
                <a:spcPts val="0"/>
              </a:spcBef>
              <a:spcAft>
                <a:spcPts val="0"/>
              </a:spcAft>
              <a:buClr>
                <a:schemeClr val="dk1"/>
              </a:buClr>
              <a:buSzPct val="100000"/>
              <a:buFont typeface="Courier New"/>
              <a:buChar char="o"/>
              <a:defRPr sz="2400" b="0" i="0" u="none" strike="noStrike" cap="none">
                <a:solidFill>
                  <a:schemeClr val="dk1"/>
                </a:solidFill>
                <a:latin typeface="Arial"/>
                <a:ea typeface="Arial"/>
                <a:cs typeface="Arial"/>
                <a:sym typeface="Arial"/>
              </a:defRPr>
            </a:lvl2pPr>
            <a:lvl3pPr marL="914400" marR="0" lvl="2" indent="152400" algn="l" rtl="0">
              <a:lnSpc>
                <a:spcPct val="100000"/>
              </a:lnSpc>
              <a:spcBef>
                <a:spcPts val="0"/>
              </a:spcBef>
              <a:spcAft>
                <a:spcPts val="0"/>
              </a:spcAft>
              <a:buClr>
                <a:schemeClr val="dk1"/>
              </a:buClr>
              <a:buSzPct val="100000"/>
              <a:buFont typeface="Noto Sans Symbols"/>
              <a:buChar char="▪"/>
              <a:defRPr sz="2400" b="0" i="0" u="none" strike="noStrike" cap="none">
                <a:solidFill>
                  <a:schemeClr val="dk1"/>
                </a:solidFill>
                <a:latin typeface="Arial"/>
                <a:ea typeface="Arial"/>
                <a:cs typeface="Arial"/>
                <a:sym typeface="Arial"/>
              </a:defRPr>
            </a:lvl3pPr>
            <a:lvl4pPr marL="1371600" marR="0" lvl="3"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1828800" marR="0" lvl="4" indent="114300" algn="l" rtl="0">
              <a:lnSpc>
                <a:spcPct val="100000"/>
              </a:lnSpc>
              <a:spcBef>
                <a:spcPts val="0"/>
              </a:spcBef>
              <a:spcAft>
                <a:spcPts val="0"/>
              </a:spcAft>
              <a:buClr>
                <a:schemeClr val="dk1"/>
              </a:buClr>
              <a:buSzPct val="100000"/>
              <a:buFont typeface="Courier New"/>
              <a:buChar char="o"/>
              <a:defRPr sz="1800" b="0" i="0" u="none" strike="noStrike" cap="none">
                <a:solidFill>
                  <a:schemeClr val="dk1"/>
                </a:solidFill>
                <a:latin typeface="Arial"/>
                <a:ea typeface="Arial"/>
                <a:cs typeface="Arial"/>
                <a:sym typeface="Arial"/>
              </a:defRPr>
            </a:lvl5pPr>
            <a:lvl6pPr marL="2286000" marR="0" lvl="5" indent="114300" algn="l" rtl="0">
              <a:lnSpc>
                <a:spcPct val="100000"/>
              </a:lnSpc>
              <a:spcBef>
                <a:spcPts val="0"/>
              </a:spcBef>
              <a:spcAft>
                <a:spcPts val="0"/>
              </a:spcAft>
              <a:buClr>
                <a:schemeClr val="dk1"/>
              </a:buClr>
              <a:buSzPct val="100000"/>
              <a:buFont typeface="Noto Sans Symbols"/>
              <a:buChar char="▪"/>
              <a:defRPr sz="1800" b="0" i="0" u="none" strike="noStrike" cap="none">
                <a:solidFill>
                  <a:schemeClr val="dk1"/>
                </a:solidFill>
                <a:latin typeface="Arial"/>
                <a:ea typeface="Arial"/>
                <a:cs typeface="Arial"/>
                <a:sym typeface="Arial"/>
              </a:defRPr>
            </a:lvl6pPr>
            <a:lvl7pPr marL="2743200" marR="0" lvl="6" indent="11430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200400" marR="0" lvl="7" indent="114300" algn="l" rtl="0">
              <a:lnSpc>
                <a:spcPct val="100000"/>
              </a:lnSpc>
              <a:spcBef>
                <a:spcPts val="0"/>
              </a:spcBef>
              <a:spcAft>
                <a:spcPts val="0"/>
              </a:spcAft>
              <a:buClr>
                <a:schemeClr val="dk1"/>
              </a:buClr>
              <a:buSzPct val="100000"/>
              <a:buFont typeface="Courier New"/>
              <a:buChar char="o"/>
              <a:defRPr sz="1800" b="0" i="0" u="none" strike="noStrike" cap="none">
                <a:solidFill>
                  <a:schemeClr val="dk1"/>
                </a:solidFill>
                <a:latin typeface="Arial"/>
                <a:ea typeface="Arial"/>
                <a:cs typeface="Arial"/>
                <a:sym typeface="Arial"/>
              </a:defRPr>
            </a:lvl8pPr>
            <a:lvl9pPr marL="3657600" marR="0" lvl="8" indent="114300" algn="l" rtl="0">
              <a:lnSpc>
                <a:spcPct val="100000"/>
              </a:lnSpc>
              <a:spcBef>
                <a:spcPts val="0"/>
              </a:spcBef>
              <a:spcAft>
                <a:spcPts val="0"/>
              </a:spcAft>
              <a:buClr>
                <a:schemeClr val="dk1"/>
              </a:buClr>
              <a:buSzPct val="100000"/>
              <a:buFont typeface="Noto Sans Symbols"/>
              <a:buChar char="▪"/>
              <a:defRPr sz="1800" b="0" i="0" u="none" strike="noStrike" cap="none">
                <a:solidFill>
                  <a:schemeClr val="dk1"/>
                </a:solidFill>
                <a:latin typeface="Arial"/>
                <a:ea typeface="Arial"/>
                <a:cs typeface="Arial"/>
                <a:sym typeface="Arial"/>
              </a:defRPr>
            </a:lvl9pPr>
          </a:lstStyle>
          <a:p>
            <a:endParaRPr/>
          </a:p>
        </p:txBody>
      </p:sp>
      <p:cxnSp>
        <p:nvCxnSpPr>
          <p:cNvPr id="12" name="Shape 12"/>
          <p:cNvCxnSpPr/>
          <p:nvPr/>
        </p:nvCxnSpPr>
        <p:spPr>
          <a:xfrm>
            <a:off x="609600" y="1524000"/>
            <a:ext cx="10972800" cy="0"/>
          </a:xfrm>
          <a:prstGeom prst="straightConnector1">
            <a:avLst/>
          </a:prstGeom>
          <a:noFill/>
          <a:ln w="50800" cap="flat" cmpd="sng">
            <a:solidFill>
              <a:srgbClr val="DA0002"/>
            </a:solidFill>
            <a:prstDash val="solid"/>
            <a:round/>
            <a:headEnd type="none" w="med" len="med"/>
            <a:tailEnd type="none" w="med" len="med"/>
          </a:ln>
        </p:spPr>
      </p:cxnSp>
    </p:spTree>
    <p:extLst>
      <p:ext uri="{BB962C8B-B14F-4D97-AF65-F5344CB8AC3E}">
        <p14:creationId xmlns:p14="http://schemas.microsoft.com/office/powerpoint/2010/main" val="20295256"/>
      </p:ext>
    </p:extLst>
  </p:cSld>
  <p:clrMapOvr>
    <a:masterClrMapping/>
  </p:clrMapOvr>
  <p:transition spd="slow">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43F923-3B0D-4C74-B09F-C73CBF2ADB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94789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832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521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9"/>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691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1526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546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044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827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79"/>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429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2358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8169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174001-FA0F-4B7F-9FE7-833DED61A5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8671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15154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Slide 2">
    <p:spTree>
      <p:nvGrpSpPr>
        <p:cNvPr id="1" name=""/>
        <p:cNvGrpSpPr/>
        <p:nvPr/>
      </p:nvGrpSpPr>
      <p:grpSpPr>
        <a:xfrm>
          <a:off x="0" y="0"/>
          <a:ext cx="0" cy="0"/>
          <a:chOff x="0" y="0"/>
          <a:chExt cx="0" cy="0"/>
        </a:xfrm>
      </p:grpSpPr>
      <p:sp>
        <p:nvSpPr>
          <p:cNvPr id="15" name="Freeform 14"/>
          <p:cNvSpPr/>
          <p:nvPr userDrawn="1"/>
        </p:nvSpPr>
        <p:spPr>
          <a:xfrm>
            <a:off x="9443397" y="-5529"/>
            <a:ext cx="2748607" cy="1663420"/>
          </a:xfrm>
          <a:custGeom>
            <a:avLst/>
            <a:gdLst>
              <a:gd name="connsiteX0" fmla="*/ 0 w 2748607"/>
              <a:gd name="connsiteY0" fmla="*/ 0 h 1663420"/>
              <a:gd name="connsiteX1" fmla="*/ 2748607 w 2748607"/>
              <a:gd name="connsiteY1" fmla="*/ 0 h 1663420"/>
              <a:gd name="connsiteX2" fmla="*/ 2748607 w 2748607"/>
              <a:gd name="connsiteY2" fmla="*/ 1645350 h 1663420"/>
              <a:gd name="connsiteX3" fmla="*/ 2719445 w 2748607"/>
              <a:gd name="connsiteY3" fmla="*/ 1649801 h 1663420"/>
              <a:gd name="connsiteX4" fmla="*/ 2449736 w 2748607"/>
              <a:gd name="connsiteY4" fmla="*/ 1663420 h 1663420"/>
              <a:gd name="connsiteX5" fmla="*/ 19149 w 2748607"/>
              <a:gd name="connsiteY5" fmla="*/ 52319 h 166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8607" h="1663420">
                <a:moveTo>
                  <a:pt x="0" y="0"/>
                </a:moveTo>
                <a:lnTo>
                  <a:pt x="2748607" y="0"/>
                </a:lnTo>
                <a:lnTo>
                  <a:pt x="2748607" y="1645350"/>
                </a:lnTo>
                <a:lnTo>
                  <a:pt x="2719445" y="1649801"/>
                </a:lnTo>
                <a:cubicBezTo>
                  <a:pt x="2630767" y="1658807"/>
                  <a:pt x="2540790" y="1663420"/>
                  <a:pt x="2449736" y="1663420"/>
                </a:cubicBezTo>
                <a:cubicBezTo>
                  <a:pt x="1357088" y="1663420"/>
                  <a:pt x="419602" y="999096"/>
                  <a:pt x="19149" y="52319"/>
                </a:cubicBezTo>
                <a:close/>
              </a:path>
            </a:pathLst>
          </a:custGeom>
          <a:gradFill>
            <a:gsLst>
              <a:gs pos="0">
                <a:srgbClr val="8BDC65"/>
              </a:gs>
              <a:gs pos="74000">
                <a:srgbClr val="1F8CA7"/>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solidFill>
                <a:prstClr val="white"/>
              </a:solidFill>
            </a:endParaRPr>
          </a:p>
        </p:txBody>
      </p:sp>
      <p:sp>
        <p:nvSpPr>
          <p:cNvPr id="19" name="Freeform 18"/>
          <p:cNvSpPr/>
          <p:nvPr userDrawn="1"/>
        </p:nvSpPr>
        <p:spPr>
          <a:xfrm>
            <a:off x="11014629" y="-5528"/>
            <a:ext cx="1177375" cy="1298705"/>
          </a:xfrm>
          <a:custGeom>
            <a:avLst/>
            <a:gdLst>
              <a:gd name="connsiteX0" fmla="*/ 435989 w 1177374"/>
              <a:gd name="connsiteY0" fmla="*/ 0 h 1298705"/>
              <a:gd name="connsiteX1" fmla="*/ 907525 w 1177374"/>
              <a:gd name="connsiteY1" fmla="*/ 0 h 1298705"/>
              <a:gd name="connsiteX2" fmla="*/ 933235 w 1177374"/>
              <a:gd name="connsiteY2" fmla="*/ 7981 h 1298705"/>
              <a:gd name="connsiteX3" fmla="*/ 1146761 w 1177374"/>
              <a:gd name="connsiteY3" fmla="*/ 151944 h 1298705"/>
              <a:gd name="connsiteX4" fmla="*/ 1177374 w 1177374"/>
              <a:gd name="connsiteY4" fmla="*/ 189048 h 1298705"/>
              <a:gd name="connsiteX5" fmla="*/ 1177374 w 1177374"/>
              <a:gd name="connsiteY5" fmla="*/ 1064849 h 1298705"/>
              <a:gd name="connsiteX6" fmla="*/ 1146761 w 1177374"/>
              <a:gd name="connsiteY6" fmla="*/ 1101952 h 1298705"/>
              <a:gd name="connsiteX7" fmla="*/ 671757 w 1177374"/>
              <a:gd name="connsiteY7" fmla="*/ 1298705 h 1298705"/>
              <a:gd name="connsiteX8" fmla="*/ 0 w 1177374"/>
              <a:gd name="connsiteY8" fmla="*/ 626948 h 1298705"/>
              <a:gd name="connsiteX9" fmla="*/ 410279 w 1177374"/>
              <a:gd name="connsiteY9" fmla="*/ 7981 h 129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7374" h="1298705">
                <a:moveTo>
                  <a:pt x="435989" y="0"/>
                </a:moveTo>
                <a:lnTo>
                  <a:pt x="907525" y="0"/>
                </a:lnTo>
                <a:lnTo>
                  <a:pt x="933235" y="7981"/>
                </a:lnTo>
                <a:cubicBezTo>
                  <a:pt x="1013603" y="41974"/>
                  <a:pt x="1085979" y="91162"/>
                  <a:pt x="1146761" y="151944"/>
                </a:cubicBezTo>
                <a:lnTo>
                  <a:pt x="1177374" y="189048"/>
                </a:lnTo>
                <a:lnTo>
                  <a:pt x="1177374" y="1064849"/>
                </a:lnTo>
                <a:lnTo>
                  <a:pt x="1146761" y="1101952"/>
                </a:lnTo>
                <a:cubicBezTo>
                  <a:pt x="1025197" y="1223516"/>
                  <a:pt x="857258" y="1298705"/>
                  <a:pt x="671757" y="1298705"/>
                </a:cubicBezTo>
                <a:cubicBezTo>
                  <a:pt x="300756" y="1298705"/>
                  <a:pt x="0" y="997949"/>
                  <a:pt x="0" y="626948"/>
                </a:cubicBezTo>
                <a:cubicBezTo>
                  <a:pt x="0" y="348697"/>
                  <a:pt x="169175" y="109959"/>
                  <a:pt x="410279" y="7981"/>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solidFill>
                <a:prstClr val="white"/>
              </a:solidFill>
            </a:endParaRPr>
          </a:p>
        </p:txBody>
      </p:sp>
      <p:sp>
        <p:nvSpPr>
          <p:cNvPr id="9" name="Oval 8"/>
          <p:cNvSpPr/>
          <p:nvPr userDrawn="1"/>
        </p:nvSpPr>
        <p:spPr>
          <a:xfrm>
            <a:off x="10721397" y="706721"/>
            <a:ext cx="586459" cy="586459"/>
          </a:xfrm>
          <a:prstGeom prst="ellips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2" name="Title 1"/>
          <p:cNvSpPr>
            <a:spLocks noGrp="1"/>
          </p:cNvSpPr>
          <p:nvPr>
            <p:ph type="title" hasCustomPrompt="1"/>
          </p:nvPr>
        </p:nvSpPr>
        <p:spPr>
          <a:xfrm>
            <a:off x="838200" y="909641"/>
            <a:ext cx="9460043" cy="1325563"/>
          </a:xfrm>
        </p:spPr>
        <p:txBody>
          <a:bodyPr>
            <a:normAutofit/>
          </a:bodyPr>
          <a:lstStyle>
            <a:lvl1pPr>
              <a:defRPr sz="2025" baseline="0">
                <a:solidFill>
                  <a:srgbClr val="62269E"/>
                </a:solidFill>
              </a:defRPr>
            </a:lvl1pPr>
          </a:lstStyle>
          <a:p>
            <a:r>
              <a:rPr lang="en-US" dirty="0"/>
              <a:t>Content Title Goes Here</a:t>
            </a:r>
          </a:p>
        </p:txBody>
      </p:sp>
      <p:sp>
        <p:nvSpPr>
          <p:cNvPr id="6" name="Slide Number Placeholder 5"/>
          <p:cNvSpPr>
            <a:spLocks noGrp="1"/>
          </p:cNvSpPr>
          <p:nvPr>
            <p:ph type="sldNum" sz="quarter" idx="12"/>
          </p:nvPr>
        </p:nvSpPr>
        <p:spPr/>
        <p:txBody>
          <a:bodyPr/>
          <a:lstStyle/>
          <a:p>
            <a:fld id="{1F8AF581-3403-554B-9DD8-F14F86F78C66}" type="slidenum">
              <a:rPr lang="en-US" smtClean="0">
                <a:solidFill>
                  <a:prstClr val="black">
                    <a:tint val="75000"/>
                  </a:prstClr>
                </a:solidFill>
              </a:rPr>
              <a:pPr/>
              <a:t>‹#›</a:t>
            </a:fld>
            <a:endParaRPr lang="en-US">
              <a:solidFill>
                <a:prstClr val="black">
                  <a:tint val="75000"/>
                </a:prstClr>
              </a:solidFill>
            </a:endParaRPr>
          </a:p>
        </p:txBody>
      </p:sp>
      <p:sp>
        <p:nvSpPr>
          <p:cNvPr id="10" name="Content Placeholder 2"/>
          <p:cNvSpPr>
            <a:spLocks noGrp="1"/>
          </p:cNvSpPr>
          <p:nvPr>
            <p:ph idx="1" hasCustomPrompt="1"/>
          </p:nvPr>
        </p:nvSpPr>
        <p:spPr>
          <a:xfrm>
            <a:off x="838200" y="2370141"/>
            <a:ext cx="9460043" cy="3700879"/>
          </a:xfrm>
        </p:spPr>
        <p:txBody>
          <a:bodyPr/>
          <a:lstStyle>
            <a:lvl1pPr>
              <a:defRPr baseline="0">
                <a:solidFill>
                  <a:srgbClr val="62269E"/>
                </a:solidFill>
              </a:defRPr>
            </a:lvl1pPr>
            <a:lvl2pPr>
              <a:defRPr>
                <a:solidFill>
                  <a:srgbClr val="62269E"/>
                </a:solidFill>
              </a:defRPr>
            </a:lvl2pPr>
            <a:lvl3pPr>
              <a:defRPr>
                <a:solidFill>
                  <a:srgbClr val="62269E"/>
                </a:solidFill>
              </a:defRPr>
            </a:lvl3pPr>
            <a:lvl4pPr>
              <a:defRPr>
                <a:solidFill>
                  <a:srgbClr val="62269E"/>
                </a:solidFill>
              </a:defRPr>
            </a:lvl4pPr>
            <a:lvl5pPr>
              <a:defRPr>
                <a:solidFill>
                  <a:srgbClr val="62269E"/>
                </a:solidFill>
              </a:defRPr>
            </a:lvl5pPr>
          </a:lstStyle>
          <a:p>
            <a:pPr marL="128588" marR="0" lvl="0" indent="-128588" algn="l" defTabSz="514350" rtl="0" eaLnBrk="1" fontAlgn="auto" latinLnBrk="0" hangingPunct="1">
              <a:lnSpc>
                <a:spcPct val="90000"/>
              </a:lnSpc>
              <a:spcBef>
                <a:spcPts val="563"/>
              </a:spcBef>
              <a:spcAft>
                <a:spcPts val="0"/>
              </a:spcAft>
              <a:buClrTx/>
              <a:buSzTx/>
              <a:buFont typeface="Arial"/>
              <a:buNone/>
              <a:tabLst/>
              <a:defRPr/>
            </a:pPr>
            <a:r>
              <a:rPr lang="en-US" dirty="0"/>
              <a:t>Content goes here</a:t>
            </a:r>
          </a:p>
        </p:txBody>
      </p:sp>
    </p:spTree>
    <p:extLst>
      <p:ext uri="{BB962C8B-B14F-4D97-AF65-F5344CB8AC3E}">
        <p14:creationId xmlns:p14="http://schemas.microsoft.com/office/powerpoint/2010/main" val="1643237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hapter Slide 3">
    <p:spTree>
      <p:nvGrpSpPr>
        <p:cNvPr id="1" name=""/>
        <p:cNvGrpSpPr/>
        <p:nvPr/>
      </p:nvGrpSpPr>
      <p:grpSpPr>
        <a:xfrm>
          <a:off x="0" y="0"/>
          <a:ext cx="0" cy="0"/>
          <a:chOff x="0" y="0"/>
          <a:chExt cx="0" cy="0"/>
        </a:xfrm>
      </p:grpSpPr>
      <p:sp>
        <p:nvSpPr>
          <p:cNvPr id="8" name="Rectangle 7"/>
          <p:cNvSpPr/>
          <p:nvPr userDrawn="1"/>
        </p:nvSpPr>
        <p:spPr>
          <a:xfrm>
            <a:off x="-74507" y="-60960"/>
            <a:ext cx="12334240" cy="6969760"/>
          </a:xfrm>
          <a:prstGeom prst="rect">
            <a:avLst/>
          </a:prstGeom>
          <a:gradFill>
            <a:gsLst>
              <a:gs pos="0">
                <a:srgbClr val="62269E"/>
              </a:gs>
              <a:gs pos="74000">
                <a:srgbClr val="1F8CA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prstClr val="white"/>
                </a:solidFill>
              </a:rPr>
              <a:t> </a:t>
            </a:r>
          </a:p>
        </p:txBody>
      </p:sp>
      <p:sp>
        <p:nvSpPr>
          <p:cNvPr id="17" name="Freeform 16"/>
          <p:cNvSpPr/>
          <p:nvPr userDrawn="1"/>
        </p:nvSpPr>
        <p:spPr>
          <a:xfrm>
            <a:off x="9642193" y="3464508"/>
            <a:ext cx="2617543" cy="3444297"/>
          </a:xfrm>
          <a:custGeom>
            <a:avLst/>
            <a:gdLst>
              <a:gd name="connsiteX0" fmla="*/ 2606331 w 2617542"/>
              <a:gd name="connsiteY0" fmla="*/ 0 h 3444297"/>
              <a:gd name="connsiteX1" fmla="*/ 2617542 w 2617542"/>
              <a:gd name="connsiteY1" fmla="*/ 566 h 3444297"/>
              <a:gd name="connsiteX2" fmla="*/ 2617542 w 2617542"/>
              <a:gd name="connsiteY2" fmla="*/ 3444297 h 3444297"/>
              <a:gd name="connsiteX3" fmla="*/ 140206 w 2617542"/>
              <a:gd name="connsiteY3" fmla="*/ 3444297 h 3444297"/>
              <a:gd name="connsiteX4" fmla="*/ 117176 w 2617542"/>
              <a:gd name="connsiteY4" fmla="*/ 3381374 h 3444297"/>
              <a:gd name="connsiteX5" fmla="*/ 0 w 2617542"/>
              <a:gd name="connsiteY5" fmla="*/ 2606331 h 3444297"/>
              <a:gd name="connsiteX6" fmla="*/ 2606331 w 2617542"/>
              <a:gd name="connsiteY6" fmla="*/ 0 h 344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7542" h="3444297">
                <a:moveTo>
                  <a:pt x="2606331" y="0"/>
                </a:moveTo>
                <a:lnTo>
                  <a:pt x="2617542" y="566"/>
                </a:lnTo>
                <a:lnTo>
                  <a:pt x="2617542" y="3444297"/>
                </a:lnTo>
                <a:lnTo>
                  <a:pt x="140206" y="3444297"/>
                </a:lnTo>
                <a:lnTo>
                  <a:pt x="117176" y="3381374"/>
                </a:lnTo>
                <a:cubicBezTo>
                  <a:pt x="41024" y="3136539"/>
                  <a:pt x="0" y="2876226"/>
                  <a:pt x="0" y="2606331"/>
                </a:cubicBezTo>
                <a:cubicBezTo>
                  <a:pt x="0" y="1166894"/>
                  <a:pt x="1166894" y="0"/>
                  <a:pt x="2606331" y="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solidFill>
                <a:prstClr val="white"/>
              </a:solidFill>
            </a:endParaRPr>
          </a:p>
        </p:txBody>
      </p:sp>
      <p:sp>
        <p:nvSpPr>
          <p:cNvPr id="18" name="Freeform 17"/>
          <p:cNvSpPr/>
          <p:nvPr userDrawn="1"/>
        </p:nvSpPr>
        <p:spPr>
          <a:xfrm>
            <a:off x="8616297" y="5933732"/>
            <a:ext cx="2051787" cy="975068"/>
          </a:xfrm>
          <a:custGeom>
            <a:avLst/>
            <a:gdLst>
              <a:gd name="connsiteX0" fmla="*/ 1025893 w 2051786"/>
              <a:gd name="connsiteY0" fmla="*/ 0 h 975068"/>
              <a:gd name="connsiteX1" fmla="*/ 2036526 w 2051786"/>
              <a:gd name="connsiteY1" fmla="*/ 823690 h 975068"/>
              <a:gd name="connsiteX2" fmla="*/ 2051786 w 2051786"/>
              <a:gd name="connsiteY2" fmla="*/ 975068 h 975068"/>
              <a:gd name="connsiteX3" fmla="*/ 0 w 2051786"/>
              <a:gd name="connsiteY3" fmla="*/ 975068 h 975068"/>
              <a:gd name="connsiteX4" fmla="*/ 15260 w 2051786"/>
              <a:gd name="connsiteY4" fmla="*/ 823690 h 975068"/>
              <a:gd name="connsiteX5" fmla="*/ 1025893 w 2051786"/>
              <a:gd name="connsiteY5" fmla="*/ 0 h 97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1786" h="975068">
                <a:moveTo>
                  <a:pt x="1025893" y="0"/>
                </a:moveTo>
                <a:cubicBezTo>
                  <a:pt x="1524408" y="0"/>
                  <a:pt x="1940334" y="353611"/>
                  <a:pt x="2036526" y="823690"/>
                </a:cubicBezTo>
                <a:lnTo>
                  <a:pt x="2051786" y="975068"/>
                </a:lnTo>
                <a:lnTo>
                  <a:pt x="0" y="975068"/>
                </a:lnTo>
                <a:lnTo>
                  <a:pt x="15260" y="823690"/>
                </a:lnTo>
                <a:cubicBezTo>
                  <a:pt x="111452" y="353611"/>
                  <a:pt x="527378" y="0"/>
                  <a:pt x="1025893" y="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solidFill>
                <a:prstClr val="white"/>
              </a:solidFill>
            </a:endParaRPr>
          </a:p>
        </p:txBody>
      </p:sp>
      <p:sp>
        <p:nvSpPr>
          <p:cNvPr id="3" name="Text Placeholder 2"/>
          <p:cNvSpPr>
            <a:spLocks noGrp="1"/>
          </p:cNvSpPr>
          <p:nvPr>
            <p:ph type="body" idx="1" hasCustomPrompt="1"/>
          </p:nvPr>
        </p:nvSpPr>
        <p:spPr>
          <a:xfrm>
            <a:off x="831851" y="4589467"/>
            <a:ext cx="10515600" cy="1500187"/>
          </a:xfrm>
        </p:spPr>
        <p:txBody>
          <a:bodyPr/>
          <a:lstStyle>
            <a:lvl1pPr marL="0" indent="0">
              <a:buNone/>
              <a:defRPr sz="1350">
                <a:solidFill>
                  <a:schemeClr val="bg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dirty="0"/>
              <a:t>Subtitle goes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F8AF581-3403-554B-9DD8-F14F86F78C66}" type="slidenum">
              <a:rPr lang="en-US" smtClean="0">
                <a:solidFill>
                  <a:prstClr val="white"/>
                </a:solidFill>
              </a:rPr>
              <a:pPr/>
              <a:t>‹#›</a:t>
            </a:fld>
            <a:endParaRPr lang="en-US" dirty="0">
              <a:solidFill>
                <a:prstClr val="white"/>
              </a:solidFill>
            </a:endParaRPr>
          </a:p>
        </p:txBody>
      </p:sp>
      <p:sp>
        <p:nvSpPr>
          <p:cNvPr id="12" name="Title 1"/>
          <p:cNvSpPr>
            <a:spLocks noGrp="1"/>
          </p:cNvSpPr>
          <p:nvPr>
            <p:ph type="title" hasCustomPrompt="1"/>
          </p:nvPr>
        </p:nvSpPr>
        <p:spPr>
          <a:xfrm>
            <a:off x="831851" y="1709742"/>
            <a:ext cx="7778751" cy="2852737"/>
          </a:xfrm>
        </p:spPr>
        <p:txBody>
          <a:bodyPr anchor="b">
            <a:normAutofit/>
          </a:bodyPr>
          <a:lstStyle>
            <a:lvl1pPr>
              <a:defRPr sz="2475">
                <a:solidFill>
                  <a:schemeClr val="bg1"/>
                </a:solidFill>
              </a:defRPr>
            </a:lvl1pPr>
          </a:lstStyle>
          <a:p>
            <a:r>
              <a:rPr lang="en-US" dirty="0"/>
              <a:t>Chapter Title Goes Here</a:t>
            </a:r>
          </a:p>
        </p:txBody>
      </p:sp>
    </p:spTree>
    <p:extLst>
      <p:ext uri="{BB962C8B-B14F-4D97-AF65-F5344CB8AC3E}">
        <p14:creationId xmlns:p14="http://schemas.microsoft.com/office/powerpoint/2010/main" val="35552476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ntent Slide 3">
    <p:spTree>
      <p:nvGrpSpPr>
        <p:cNvPr id="1" name=""/>
        <p:cNvGrpSpPr/>
        <p:nvPr/>
      </p:nvGrpSpPr>
      <p:grpSpPr>
        <a:xfrm>
          <a:off x="0" y="0"/>
          <a:ext cx="0" cy="0"/>
          <a:chOff x="0" y="0"/>
          <a:chExt cx="0" cy="0"/>
        </a:xfrm>
      </p:grpSpPr>
      <p:sp>
        <p:nvSpPr>
          <p:cNvPr id="14" name="Freeform 13"/>
          <p:cNvSpPr/>
          <p:nvPr userDrawn="1"/>
        </p:nvSpPr>
        <p:spPr>
          <a:xfrm>
            <a:off x="10416915" y="2637341"/>
            <a:ext cx="1775087" cy="4220663"/>
          </a:xfrm>
          <a:custGeom>
            <a:avLst/>
            <a:gdLst>
              <a:gd name="connsiteX0" fmla="*/ 1775087 w 1775087"/>
              <a:gd name="connsiteY0" fmla="*/ 0 h 4220663"/>
              <a:gd name="connsiteX1" fmla="*/ 1775087 w 1775087"/>
              <a:gd name="connsiteY1" fmla="*/ 4220663 h 4220663"/>
              <a:gd name="connsiteX2" fmla="*/ 648411 w 1775087"/>
              <a:gd name="connsiteY2" fmla="*/ 4220663 h 4220663"/>
              <a:gd name="connsiteX3" fmla="*/ 562624 w 1775087"/>
              <a:gd name="connsiteY3" fmla="*/ 4119203 h 4220663"/>
              <a:gd name="connsiteX4" fmla="*/ 0 w 1775087"/>
              <a:gd name="connsiteY4" fmla="*/ 2490606 h 4220663"/>
              <a:gd name="connsiteX5" fmla="*/ 1611101 w 1775087"/>
              <a:gd name="connsiteY5" fmla="*/ 60019 h 422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5087" h="4220663">
                <a:moveTo>
                  <a:pt x="1775087" y="0"/>
                </a:moveTo>
                <a:lnTo>
                  <a:pt x="1775087" y="4220663"/>
                </a:lnTo>
                <a:lnTo>
                  <a:pt x="648411" y="4220663"/>
                </a:lnTo>
                <a:lnTo>
                  <a:pt x="562624" y="4119203"/>
                </a:lnTo>
                <a:cubicBezTo>
                  <a:pt x="210196" y="3670741"/>
                  <a:pt x="0" y="3105221"/>
                  <a:pt x="0" y="2490606"/>
                </a:cubicBezTo>
                <a:cubicBezTo>
                  <a:pt x="0" y="1397958"/>
                  <a:pt x="664324" y="460472"/>
                  <a:pt x="1611101" y="60019"/>
                </a:cubicBezTo>
                <a:close/>
              </a:path>
            </a:pathLst>
          </a:custGeom>
          <a:gradFill>
            <a:gsLst>
              <a:gs pos="0">
                <a:srgbClr val="62269E"/>
              </a:gs>
              <a:gs pos="74000">
                <a:srgbClr val="1F8CA7"/>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solidFill>
                <a:prstClr val="white"/>
              </a:solidFill>
            </a:endParaRPr>
          </a:p>
        </p:txBody>
      </p:sp>
      <p:sp>
        <p:nvSpPr>
          <p:cNvPr id="15" name="Freeform 14"/>
          <p:cNvSpPr/>
          <p:nvPr userDrawn="1"/>
        </p:nvSpPr>
        <p:spPr>
          <a:xfrm>
            <a:off x="11592933" y="3066152"/>
            <a:ext cx="599071" cy="1328859"/>
          </a:xfrm>
          <a:custGeom>
            <a:avLst/>
            <a:gdLst>
              <a:gd name="connsiteX0" fmla="*/ 599071 w 599071"/>
              <a:gd name="connsiteY0" fmla="*/ 0 h 1328859"/>
              <a:gd name="connsiteX1" fmla="*/ 599071 w 599071"/>
              <a:gd name="connsiteY1" fmla="*/ 1328859 h 1328859"/>
              <a:gd name="connsiteX2" fmla="*/ 536375 w 599071"/>
              <a:gd name="connsiteY2" fmla="*/ 1322539 h 1328859"/>
              <a:gd name="connsiteX3" fmla="*/ 0 w 599071"/>
              <a:gd name="connsiteY3" fmla="*/ 664429 h 1328859"/>
              <a:gd name="connsiteX4" fmla="*/ 536375 w 599071"/>
              <a:gd name="connsiteY4" fmla="*/ 6320 h 132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071" h="1328859">
                <a:moveTo>
                  <a:pt x="599071" y="0"/>
                </a:moveTo>
                <a:lnTo>
                  <a:pt x="599071" y="1328859"/>
                </a:lnTo>
                <a:lnTo>
                  <a:pt x="536375" y="1322539"/>
                </a:lnTo>
                <a:cubicBezTo>
                  <a:pt x="230266" y="1259900"/>
                  <a:pt x="0" y="989055"/>
                  <a:pt x="0" y="664429"/>
                </a:cubicBezTo>
                <a:cubicBezTo>
                  <a:pt x="0" y="339803"/>
                  <a:pt x="230266" y="68959"/>
                  <a:pt x="536375" y="632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solidFill>
                <a:prstClr val="white"/>
              </a:solidFill>
            </a:endParaRPr>
          </a:p>
        </p:txBody>
      </p:sp>
      <p:sp>
        <p:nvSpPr>
          <p:cNvPr id="9" name="Oval 8"/>
          <p:cNvSpPr/>
          <p:nvPr userDrawn="1"/>
        </p:nvSpPr>
        <p:spPr>
          <a:xfrm>
            <a:off x="11299701" y="3815875"/>
            <a:ext cx="586459" cy="586459"/>
          </a:xfrm>
          <a:prstGeom prst="ellips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2" name="Title 1"/>
          <p:cNvSpPr>
            <a:spLocks noGrp="1"/>
          </p:cNvSpPr>
          <p:nvPr>
            <p:ph type="title" hasCustomPrompt="1"/>
          </p:nvPr>
        </p:nvSpPr>
        <p:spPr>
          <a:xfrm>
            <a:off x="838200" y="909641"/>
            <a:ext cx="9460043" cy="1325563"/>
          </a:xfrm>
        </p:spPr>
        <p:txBody>
          <a:bodyPr>
            <a:normAutofit/>
          </a:bodyPr>
          <a:lstStyle>
            <a:lvl1pPr>
              <a:defRPr sz="2025" baseline="0">
                <a:solidFill>
                  <a:srgbClr val="62269E"/>
                </a:solidFill>
              </a:defRPr>
            </a:lvl1pPr>
          </a:lstStyle>
          <a:p>
            <a:r>
              <a:rPr lang="en-US" dirty="0"/>
              <a:t>Content Title Goes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F8AF581-3403-554B-9DD8-F14F86F78C66}" type="slidenum">
              <a:rPr lang="en-US" smtClean="0">
                <a:solidFill>
                  <a:prstClr val="white"/>
                </a:solidFill>
              </a:rPr>
              <a:pPr/>
              <a:t>‹#›</a:t>
            </a:fld>
            <a:endParaRPr lang="en-US" dirty="0">
              <a:solidFill>
                <a:prstClr val="white"/>
              </a:solidFill>
            </a:endParaRPr>
          </a:p>
        </p:txBody>
      </p:sp>
      <p:sp>
        <p:nvSpPr>
          <p:cNvPr id="10" name="Content Placeholder 2"/>
          <p:cNvSpPr>
            <a:spLocks noGrp="1"/>
          </p:cNvSpPr>
          <p:nvPr>
            <p:ph idx="1" hasCustomPrompt="1"/>
          </p:nvPr>
        </p:nvSpPr>
        <p:spPr>
          <a:xfrm>
            <a:off x="838200" y="2370141"/>
            <a:ext cx="9460043" cy="3700879"/>
          </a:xfrm>
        </p:spPr>
        <p:txBody>
          <a:bodyPr/>
          <a:lstStyle>
            <a:lvl1pPr>
              <a:defRPr baseline="0">
                <a:solidFill>
                  <a:srgbClr val="62269E"/>
                </a:solidFill>
              </a:defRPr>
            </a:lvl1pPr>
            <a:lvl2pPr>
              <a:defRPr>
                <a:solidFill>
                  <a:srgbClr val="62269E"/>
                </a:solidFill>
              </a:defRPr>
            </a:lvl2pPr>
            <a:lvl3pPr>
              <a:defRPr>
                <a:solidFill>
                  <a:srgbClr val="62269E"/>
                </a:solidFill>
              </a:defRPr>
            </a:lvl3pPr>
            <a:lvl4pPr>
              <a:defRPr>
                <a:solidFill>
                  <a:srgbClr val="62269E"/>
                </a:solidFill>
              </a:defRPr>
            </a:lvl4pPr>
            <a:lvl5pPr>
              <a:defRPr>
                <a:solidFill>
                  <a:srgbClr val="62269E"/>
                </a:solidFill>
              </a:defRPr>
            </a:lvl5pPr>
          </a:lstStyle>
          <a:p>
            <a:pPr marL="128588" marR="0" lvl="0" indent="-128588" algn="l" defTabSz="514350" rtl="0" eaLnBrk="1" fontAlgn="auto" latinLnBrk="0" hangingPunct="1">
              <a:lnSpc>
                <a:spcPct val="90000"/>
              </a:lnSpc>
              <a:spcBef>
                <a:spcPts val="563"/>
              </a:spcBef>
              <a:spcAft>
                <a:spcPts val="0"/>
              </a:spcAft>
              <a:buClrTx/>
              <a:buSzTx/>
              <a:buFont typeface="Arial"/>
              <a:buNone/>
              <a:tabLst/>
              <a:defRPr/>
            </a:pPr>
            <a:r>
              <a:rPr lang="en-US" dirty="0"/>
              <a:t>Content goes here</a:t>
            </a:r>
          </a:p>
        </p:txBody>
      </p:sp>
    </p:spTree>
    <p:extLst>
      <p:ext uri="{BB962C8B-B14F-4D97-AF65-F5344CB8AC3E}">
        <p14:creationId xmlns:p14="http://schemas.microsoft.com/office/powerpoint/2010/main" val="9062713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hapter Slide 1">
    <p:spTree>
      <p:nvGrpSpPr>
        <p:cNvPr id="1" name=""/>
        <p:cNvGrpSpPr/>
        <p:nvPr/>
      </p:nvGrpSpPr>
      <p:grpSpPr>
        <a:xfrm>
          <a:off x="0" y="0"/>
          <a:ext cx="0" cy="0"/>
          <a:chOff x="0" y="0"/>
          <a:chExt cx="0" cy="0"/>
        </a:xfrm>
      </p:grpSpPr>
      <p:sp>
        <p:nvSpPr>
          <p:cNvPr id="9" name="Rectangle 8"/>
          <p:cNvSpPr/>
          <p:nvPr userDrawn="1"/>
        </p:nvSpPr>
        <p:spPr>
          <a:xfrm>
            <a:off x="-74507" y="-60960"/>
            <a:ext cx="12334240" cy="6969760"/>
          </a:xfrm>
          <a:prstGeom prst="rect">
            <a:avLst/>
          </a:prstGeom>
          <a:gradFill>
            <a:gsLst>
              <a:gs pos="0">
                <a:srgbClr val="BD1C82"/>
              </a:gs>
              <a:gs pos="74000">
                <a:srgbClr val="62269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3" name="Text Placeholder 2"/>
          <p:cNvSpPr>
            <a:spLocks noGrp="1"/>
          </p:cNvSpPr>
          <p:nvPr>
            <p:ph type="body" idx="1" hasCustomPrompt="1"/>
          </p:nvPr>
        </p:nvSpPr>
        <p:spPr>
          <a:xfrm>
            <a:off x="831851" y="4589467"/>
            <a:ext cx="10515600" cy="1500187"/>
          </a:xfrm>
        </p:spPr>
        <p:txBody>
          <a:bodyPr/>
          <a:lstStyle>
            <a:lvl1pPr marL="0" indent="0">
              <a:buNone/>
              <a:defRPr sz="1350">
                <a:solidFill>
                  <a:schemeClr val="bg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dirty="0"/>
              <a:t>Subtitle goes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F8AF581-3403-554B-9DD8-F14F86F78C66}" type="slidenum">
              <a:rPr lang="en-US" smtClean="0">
                <a:solidFill>
                  <a:prstClr val="white"/>
                </a:solidFill>
              </a:rPr>
              <a:pPr/>
              <a:t>‹#›</a:t>
            </a:fld>
            <a:endParaRPr lang="en-US" dirty="0">
              <a:solidFill>
                <a:prstClr val="white"/>
              </a:solidFill>
            </a:endParaRPr>
          </a:p>
        </p:txBody>
      </p:sp>
      <p:sp>
        <p:nvSpPr>
          <p:cNvPr id="12" name="Title 1"/>
          <p:cNvSpPr>
            <a:spLocks noGrp="1"/>
          </p:cNvSpPr>
          <p:nvPr>
            <p:ph type="title" hasCustomPrompt="1"/>
          </p:nvPr>
        </p:nvSpPr>
        <p:spPr>
          <a:xfrm>
            <a:off x="831851" y="1709742"/>
            <a:ext cx="7778751" cy="2852737"/>
          </a:xfrm>
        </p:spPr>
        <p:txBody>
          <a:bodyPr anchor="b">
            <a:normAutofit/>
          </a:bodyPr>
          <a:lstStyle>
            <a:lvl1pPr>
              <a:defRPr sz="2475">
                <a:solidFill>
                  <a:schemeClr val="bg1"/>
                </a:solidFill>
              </a:defRPr>
            </a:lvl1pPr>
          </a:lstStyle>
          <a:p>
            <a:r>
              <a:rPr lang="en-US" dirty="0"/>
              <a:t>Chapter Title Goes Here</a:t>
            </a:r>
          </a:p>
        </p:txBody>
      </p:sp>
      <p:sp>
        <p:nvSpPr>
          <p:cNvPr id="8" name="Freeform 7"/>
          <p:cNvSpPr/>
          <p:nvPr userDrawn="1"/>
        </p:nvSpPr>
        <p:spPr>
          <a:xfrm>
            <a:off x="9642193" y="3464508"/>
            <a:ext cx="2617543" cy="3444297"/>
          </a:xfrm>
          <a:custGeom>
            <a:avLst/>
            <a:gdLst>
              <a:gd name="connsiteX0" fmla="*/ 2606331 w 2617542"/>
              <a:gd name="connsiteY0" fmla="*/ 0 h 3444297"/>
              <a:gd name="connsiteX1" fmla="*/ 2617542 w 2617542"/>
              <a:gd name="connsiteY1" fmla="*/ 566 h 3444297"/>
              <a:gd name="connsiteX2" fmla="*/ 2617542 w 2617542"/>
              <a:gd name="connsiteY2" fmla="*/ 3444297 h 3444297"/>
              <a:gd name="connsiteX3" fmla="*/ 140206 w 2617542"/>
              <a:gd name="connsiteY3" fmla="*/ 3444297 h 3444297"/>
              <a:gd name="connsiteX4" fmla="*/ 117176 w 2617542"/>
              <a:gd name="connsiteY4" fmla="*/ 3381374 h 3444297"/>
              <a:gd name="connsiteX5" fmla="*/ 0 w 2617542"/>
              <a:gd name="connsiteY5" fmla="*/ 2606331 h 3444297"/>
              <a:gd name="connsiteX6" fmla="*/ 2606331 w 2617542"/>
              <a:gd name="connsiteY6" fmla="*/ 0 h 344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7542" h="3444297">
                <a:moveTo>
                  <a:pt x="2606331" y="0"/>
                </a:moveTo>
                <a:lnTo>
                  <a:pt x="2617542" y="566"/>
                </a:lnTo>
                <a:lnTo>
                  <a:pt x="2617542" y="3444297"/>
                </a:lnTo>
                <a:lnTo>
                  <a:pt x="140206" y="3444297"/>
                </a:lnTo>
                <a:lnTo>
                  <a:pt x="117176" y="3381374"/>
                </a:lnTo>
                <a:cubicBezTo>
                  <a:pt x="41024" y="3136539"/>
                  <a:pt x="0" y="2876226"/>
                  <a:pt x="0" y="2606331"/>
                </a:cubicBezTo>
                <a:cubicBezTo>
                  <a:pt x="0" y="1166894"/>
                  <a:pt x="1166894" y="0"/>
                  <a:pt x="2606331" y="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solidFill>
                <a:prstClr val="white"/>
              </a:solidFill>
            </a:endParaRPr>
          </a:p>
        </p:txBody>
      </p:sp>
      <p:sp>
        <p:nvSpPr>
          <p:cNvPr id="10" name="Freeform 9"/>
          <p:cNvSpPr/>
          <p:nvPr userDrawn="1"/>
        </p:nvSpPr>
        <p:spPr>
          <a:xfrm>
            <a:off x="8616297" y="5933732"/>
            <a:ext cx="2051787" cy="975068"/>
          </a:xfrm>
          <a:custGeom>
            <a:avLst/>
            <a:gdLst>
              <a:gd name="connsiteX0" fmla="*/ 1025893 w 2051786"/>
              <a:gd name="connsiteY0" fmla="*/ 0 h 975068"/>
              <a:gd name="connsiteX1" fmla="*/ 2036526 w 2051786"/>
              <a:gd name="connsiteY1" fmla="*/ 823690 h 975068"/>
              <a:gd name="connsiteX2" fmla="*/ 2051786 w 2051786"/>
              <a:gd name="connsiteY2" fmla="*/ 975068 h 975068"/>
              <a:gd name="connsiteX3" fmla="*/ 0 w 2051786"/>
              <a:gd name="connsiteY3" fmla="*/ 975068 h 975068"/>
              <a:gd name="connsiteX4" fmla="*/ 15260 w 2051786"/>
              <a:gd name="connsiteY4" fmla="*/ 823690 h 975068"/>
              <a:gd name="connsiteX5" fmla="*/ 1025893 w 2051786"/>
              <a:gd name="connsiteY5" fmla="*/ 0 h 97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1786" h="975068">
                <a:moveTo>
                  <a:pt x="1025893" y="0"/>
                </a:moveTo>
                <a:cubicBezTo>
                  <a:pt x="1524408" y="0"/>
                  <a:pt x="1940334" y="353611"/>
                  <a:pt x="2036526" y="823690"/>
                </a:cubicBezTo>
                <a:lnTo>
                  <a:pt x="2051786" y="975068"/>
                </a:lnTo>
                <a:lnTo>
                  <a:pt x="0" y="975068"/>
                </a:lnTo>
                <a:lnTo>
                  <a:pt x="15260" y="823690"/>
                </a:lnTo>
                <a:cubicBezTo>
                  <a:pt x="111452" y="353611"/>
                  <a:pt x="527378" y="0"/>
                  <a:pt x="1025893" y="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solidFill>
                <a:prstClr val="white"/>
              </a:solidFill>
            </a:endParaRPr>
          </a:p>
        </p:txBody>
      </p:sp>
    </p:spTree>
    <p:extLst>
      <p:ext uri="{BB962C8B-B14F-4D97-AF65-F5344CB8AC3E}">
        <p14:creationId xmlns:p14="http://schemas.microsoft.com/office/powerpoint/2010/main" val="4210352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2179" y="1701098"/>
            <a:ext cx="3717560" cy="4060261"/>
          </a:xfrm>
          <a:prstGeom prst="rect">
            <a:avLst/>
          </a:prstGeom>
        </p:spPr>
      </p:pic>
      <p:sp>
        <p:nvSpPr>
          <p:cNvPr id="14" name="Freeform 13"/>
          <p:cNvSpPr/>
          <p:nvPr userDrawn="1"/>
        </p:nvSpPr>
        <p:spPr>
          <a:xfrm>
            <a:off x="3" y="4963450"/>
            <a:ext cx="1890007" cy="1894550"/>
          </a:xfrm>
          <a:custGeom>
            <a:avLst/>
            <a:gdLst>
              <a:gd name="connsiteX0" fmla="*/ 308538 w 1890007"/>
              <a:gd name="connsiteY0" fmla="*/ 0 h 1894550"/>
              <a:gd name="connsiteX1" fmla="*/ 1890007 w 1890007"/>
              <a:gd name="connsiteY1" fmla="*/ 1581469 h 1894550"/>
              <a:gd name="connsiteX2" fmla="*/ 1881842 w 1890007"/>
              <a:gd name="connsiteY2" fmla="*/ 1743165 h 1894550"/>
              <a:gd name="connsiteX3" fmla="*/ 1858738 w 1890007"/>
              <a:gd name="connsiteY3" fmla="*/ 1894550 h 1894550"/>
              <a:gd name="connsiteX4" fmla="*/ 0 w 1890007"/>
              <a:gd name="connsiteY4" fmla="*/ 1894550 h 1894550"/>
              <a:gd name="connsiteX5" fmla="*/ 0 w 1890007"/>
              <a:gd name="connsiteY5" fmla="*/ 30576 h 1894550"/>
              <a:gd name="connsiteX6" fmla="*/ 146842 w 1890007"/>
              <a:gd name="connsiteY6" fmla="*/ 8165 h 1894550"/>
              <a:gd name="connsiteX7" fmla="*/ 308538 w 1890007"/>
              <a:gd name="connsiteY7" fmla="*/ 0 h 189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007" h="1894550">
                <a:moveTo>
                  <a:pt x="308538" y="0"/>
                </a:moveTo>
                <a:cubicBezTo>
                  <a:pt x="1181959" y="0"/>
                  <a:pt x="1890007" y="708048"/>
                  <a:pt x="1890007" y="1581469"/>
                </a:cubicBezTo>
                <a:cubicBezTo>
                  <a:pt x="1890007" y="1636058"/>
                  <a:pt x="1887241" y="1690001"/>
                  <a:pt x="1881842" y="1743165"/>
                </a:cubicBezTo>
                <a:lnTo>
                  <a:pt x="1858738" y="1894550"/>
                </a:lnTo>
                <a:lnTo>
                  <a:pt x="0" y="1894550"/>
                </a:lnTo>
                <a:lnTo>
                  <a:pt x="0" y="30576"/>
                </a:lnTo>
                <a:lnTo>
                  <a:pt x="146842" y="8165"/>
                </a:lnTo>
                <a:cubicBezTo>
                  <a:pt x="200006" y="2766"/>
                  <a:pt x="253949" y="0"/>
                  <a:pt x="308538" y="0"/>
                </a:cubicBezTo>
                <a:close/>
              </a:path>
            </a:pathLst>
          </a:custGeom>
          <a:solidFill>
            <a:srgbClr val="8BDC6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solidFill>
                <a:prstClr val="white"/>
              </a:solidFill>
            </a:endParaRPr>
          </a:p>
        </p:txBody>
      </p:sp>
      <p:sp>
        <p:nvSpPr>
          <p:cNvPr id="15" name="Freeform 14"/>
          <p:cNvSpPr/>
          <p:nvPr userDrawn="1"/>
        </p:nvSpPr>
        <p:spPr>
          <a:xfrm>
            <a:off x="4" y="4"/>
            <a:ext cx="989505" cy="909637"/>
          </a:xfrm>
          <a:custGeom>
            <a:avLst/>
            <a:gdLst>
              <a:gd name="connsiteX0" fmla="*/ 0 w 989505"/>
              <a:gd name="connsiteY0" fmla="*/ 0 h 909637"/>
              <a:gd name="connsiteX1" fmla="*/ 947288 w 989505"/>
              <a:gd name="connsiteY1" fmla="*/ 0 h 909637"/>
              <a:gd name="connsiteX2" fmla="*/ 975670 w 989505"/>
              <a:gd name="connsiteY2" fmla="*/ 91431 h 909637"/>
              <a:gd name="connsiteX3" fmla="*/ 989505 w 989505"/>
              <a:gd name="connsiteY3" fmla="*/ 228670 h 909637"/>
              <a:gd name="connsiteX4" fmla="*/ 308538 w 989505"/>
              <a:gd name="connsiteY4" fmla="*/ 909637 h 909637"/>
              <a:gd name="connsiteX5" fmla="*/ 43475 w 989505"/>
              <a:gd name="connsiteY5" fmla="*/ 856124 h 909637"/>
              <a:gd name="connsiteX6" fmla="*/ 0 w 989505"/>
              <a:gd name="connsiteY6" fmla="*/ 832526 h 9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9505" h="909637">
                <a:moveTo>
                  <a:pt x="0" y="0"/>
                </a:moveTo>
                <a:lnTo>
                  <a:pt x="947288" y="0"/>
                </a:lnTo>
                <a:lnTo>
                  <a:pt x="975670" y="91431"/>
                </a:lnTo>
                <a:cubicBezTo>
                  <a:pt x="984741" y="135761"/>
                  <a:pt x="989505" y="181659"/>
                  <a:pt x="989505" y="228670"/>
                </a:cubicBezTo>
                <a:cubicBezTo>
                  <a:pt x="989505" y="604758"/>
                  <a:pt x="684626" y="909637"/>
                  <a:pt x="308538" y="909637"/>
                </a:cubicBezTo>
                <a:cubicBezTo>
                  <a:pt x="214516" y="909637"/>
                  <a:pt x="124945" y="890582"/>
                  <a:pt x="43475" y="856124"/>
                </a:cubicBezTo>
                <a:lnTo>
                  <a:pt x="0" y="832526"/>
                </a:lnTo>
                <a:close/>
              </a:path>
            </a:pathLst>
          </a:custGeom>
          <a:solidFill>
            <a:srgbClr val="BD1C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solidFill>
                <a:prstClr val="white"/>
              </a:solidFill>
            </a:endParaRPr>
          </a:p>
        </p:txBody>
      </p:sp>
      <p:sp>
        <p:nvSpPr>
          <p:cNvPr id="11" name="Oval 10"/>
          <p:cNvSpPr/>
          <p:nvPr userDrawn="1"/>
        </p:nvSpPr>
        <p:spPr>
          <a:xfrm>
            <a:off x="10645343" y="1628301"/>
            <a:ext cx="672232" cy="672232"/>
          </a:xfrm>
          <a:prstGeom prst="ellipse">
            <a:avLst/>
          </a:prstGeom>
          <a:solidFill>
            <a:srgbClr val="6226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Tree>
    <p:extLst>
      <p:ext uri="{BB962C8B-B14F-4D97-AF65-F5344CB8AC3E}">
        <p14:creationId xmlns:p14="http://schemas.microsoft.com/office/powerpoint/2010/main" val="10932576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A1726-2238-4481-96D2-B2A539347061}"/>
              </a:ext>
            </a:extLst>
          </p:cNvPr>
          <p:cNvSpPr>
            <a:spLocks noGrp="1"/>
          </p:cNvSpPr>
          <p:nvPr>
            <p:ph type="ctrTitle"/>
          </p:nvPr>
        </p:nvSpPr>
        <p:spPr>
          <a:xfrm>
            <a:off x="838200" y="1122363"/>
            <a:ext cx="10515600" cy="2387600"/>
          </a:xfrm>
        </p:spPr>
        <p:txBody>
          <a:bodyPr anchor="b"/>
          <a:lstStyle>
            <a:lvl1pPr algn="l">
              <a:defRPr sz="6000">
                <a:solidFill>
                  <a:srgbClr val="003DA5"/>
                </a:solidFill>
              </a:defRPr>
            </a:lvl1pPr>
          </a:lstStyle>
          <a:p>
            <a:r>
              <a:rPr lang="en-US" dirty="0"/>
              <a:t>Click to edit Master title style</a:t>
            </a:r>
          </a:p>
        </p:txBody>
      </p:sp>
      <p:sp>
        <p:nvSpPr>
          <p:cNvPr id="3" name="Subtitle 2">
            <a:extLst>
              <a:ext uri="{FF2B5EF4-FFF2-40B4-BE49-F238E27FC236}">
                <a16:creationId xmlns:a16="http://schemas.microsoft.com/office/drawing/2014/main" id="{ACEC5228-215A-4C45-B11E-F8D1CDDC6E73}"/>
              </a:ext>
            </a:extLst>
          </p:cNvPr>
          <p:cNvSpPr>
            <a:spLocks noGrp="1"/>
          </p:cNvSpPr>
          <p:nvPr>
            <p:ph type="subTitle" idx="1"/>
          </p:nvPr>
        </p:nvSpPr>
        <p:spPr>
          <a:xfrm>
            <a:off x="838200" y="3602038"/>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9" name="Group 8"/>
          <p:cNvGrpSpPr/>
          <p:nvPr userDrawn="1"/>
        </p:nvGrpSpPr>
        <p:grpSpPr>
          <a:xfrm>
            <a:off x="0" y="442948"/>
            <a:ext cx="12192000" cy="128903"/>
            <a:chOff x="0" y="442948"/>
            <a:chExt cx="12192000" cy="128903"/>
          </a:xfrm>
        </p:grpSpPr>
        <p:sp>
          <p:nvSpPr>
            <p:cNvPr id="7" name="AutoShape 7">
              <a:extLst>
                <a:ext uri="{FF2B5EF4-FFF2-40B4-BE49-F238E27FC236}">
                  <a16:creationId xmlns:a16="http://schemas.microsoft.com/office/drawing/2014/main" id="{BF6998B1-9ADF-4A77-982A-A96C36FC5993}"/>
                </a:ext>
              </a:extLst>
            </p:cNvPr>
            <p:cNvSpPr/>
            <p:nvPr userDrawn="1"/>
          </p:nvSpPr>
          <p:spPr>
            <a:xfrm>
              <a:off x="0" y="442949"/>
              <a:ext cx="7055421" cy="128902"/>
            </a:xfrm>
            <a:prstGeom prst="rect">
              <a:avLst/>
            </a:prstGeom>
            <a:solidFill>
              <a:schemeClr val="accent2"/>
            </a:solidFill>
          </p:spPr>
        </p:sp>
        <p:sp>
          <p:nvSpPr>
            <p:cNvPr id="8" name="AutoShape 6">
              <a:extLst>
                <a:ext uri="{FF2B5EF4-FFF2-40B4-BE49-F238E27FC236}">
                  <a16:creationId xmlns:a16="http://schemas.microsoft.com/office/drawing/2014/main" id="{505BD51E-ED6B-4361-A448-E93D755E96C6}"/>
                </a:ext>
              </a:extLst>
            </p:cNvPr>
            <p:cNvSpPr/>
            <p:nvPr userDrawn="1"/>
          </p:nvSpPr>
          <p:spPr>
            <a:xfrm>
              <a:off x="7055422" y="442948"/>
              <a:ext cx="5136578" cy="128902"/>
            </a:xfrm>
            <a:prstGeom prst="rect">
              <a:avLst/>
            </a:prstGeom>
            <a:solidFill>
              <a:schemeClr val="accent1"/>
            </a:solidFill>
          </p:spPr>
        </p:sp>
      </p:grpSp>
    </p:spTree>
    <p:extLst>
      <p:ext uri="{BB962C8B-B14F-4D97-AF65-F5344CB8AC3E}">
        <p14:creationId xmlns:p14="http://schemas.microsoft.com/office/powerpoint/2010/main" val="32623647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A1726-2238-4481-96D2-B2A539347061}"/>
              </a:ext>
            </a:extLst>
          </p:cNvPr>
          <p:cNvSpPr>
            <a:spLocks noGrp="1"/>
          </p:cNvSpPr>
          <p:nvPr>
            <p:ph type="ctrTitle"/>
          </p:nvPr>
        </p:nvSpPr>
        <p:spPr>
          <a:xfrm>
            <a:off x="838200" y="1122363"/>
            <a:ext cx="10515600" cy="4592638"/>
          </a:xfrm>
        </p:spPr>
        <p:txBody>
          <a:bodyPr anchor="ctr" anchorCtr="0"/>
          <a:lstStyle>
            <a:lvl1pPr algn="ctr">
              <a:defRPr sz="6000"/>
            </a:lvl1pPr>
          </a:lstStyle>
          <a:p>
            <a:r>
              <a:rPr lang="en-US" dirty="0"/>
              <a:t>Click to edit Master title style</a:t>
            </a:r>
          </a:p>
        </p:txBody>
      </p:sp>
      <p:grpSp>
        <p:nvGrpSpPr>
          <p:cNvPr id="9" name="Group 8"/>
          <p:cNvGrpSpPr/>
          <p:nvPr userDrawn="1"/>
        </p:nvGrpSpPr>
        <p:grpSpPr>
          <a:xfrm>
            <a:off x="0" y="442948"/>
            <a:ext cx="12192000" cy="128903"/>
            <a:chOff x="0" y="442948"/>
            <a:chExt cx="12192000" cy="128903"/>
          </a:xfrm>
        </p:grpSpPr>
        <p:sp>
          <p:nvSpPr>
            <p:cNvPr id="7" name="AutoShape 7">
              <a:extLst>
                <a:ext uri="{FF2B5EF4-FFF2-40B4-BE49-F238E27FC236}">
                  <a16:creationId xmlns:a16="http://schemas.microsoft.com/office/drawing/2014/main" id="{BF6998B1-9ADF-4A77-982A-A96C36FC5993}"/>
                </a:ext>
              </a:extLst>
            </p:cNvPr>
            <p:cNvSpPr/>
            <p:nvPr userDrawn="1"/>
          </p:nvSpPr>
          <p:spPr>
            <a:xfrm>
              <a:off x="0" y="442949"/>
              <a:ext cx="7055421" cy="128902"/>
            </a:xfrm>
            <a:prstGeom prst="rect">
              <a:avLst/>
            </a:prstGeom>
            <a:solidFill>
              <a:schemeClr val="accent2"/>
            </a:solidFill>
          </p:spPr>
        </p:sp>
        <p:sp>
          <p:nvSpPr>
            <p:cNvPr id="8" name="AutoShape 6">
              <a:extLst>
                <a:ext uri="{FF2B5EF4-FFF2-40B4-BE49-F238E27FC236}">
                  <a16:creationId xmlns:a16="http://schemas.microsoft.com/office/drawing/2014/main" id="{505BD51E-ED6B-4361-A448-E93D755E96C6}"/>
                </a:ext>
              </a:extLst>
            </p:cNvPr>
            <p:cNvSpPr/>
            <p:nvPr userDrawn="1"/>
          </p:nvSpPr>
          <p:spPr>
            <a:xfrm>
              <a:off x="7055422" y="442948"/>
              <a:ext cx="5136578" cy="128902"/>
            </a:xfrm>
            <a:prstGeom prst="rect">
              <a:avLst/>
            </a:prstGeom>
            <a:solidFill>
              <a:schemeClr val="accent1"/>
            </a:solidFill>
          </p:spPr>
        </p:sp>
      </p:grpSp>
    </p:spTree>
    <p:extLst>
      <p:ext uri="{BB962C8B-B14F-4D97-AF65-F5344CB8AC3E}">
        <p14:creationId xmlns:p14="http://schemas.microsoft.com/office/powerpoint/2010/main" val="22678820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57408E-1B4B-4896-89F8-C0D6732E9225}"/>
              </a:ext>
            </a:extLst>
          </p:cNvPr>
          <p:cNvSpPr>
            <a:spLocks noGrp="1"/>
          </p:cNvSpPr>
          <p:nvPr>
            <p:ph idx="1"/>
          </p:nvPr>
        </p:nvSpPr>
        <p:spPr>
          <a:xfrm>
            <a:off x="838200" y="2249714"/>
            <a:ext cx="10515600" cy="29149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p:cNvGrpSpPr/>
          <p:nvPr userDrawn="1"/>
        </p:nvGrpSpPr>
        <p:grpSpPr>
          <a:xfrm>
            <a:off x="1" y="442948"/>
            <a:ext cx="12191999" cy="127026"/>
            <a:chOff x="1" y="442948"/>
            <a:chExt cx="12191999" cy="127026"/>
          </a:xfrm>
        </p:grpSpPr>
        <p:sp>
          <p:nvSpPr>
            <p:cNvPr id="14" name="AutoShape 7">
              <a:extLst>
                <a:ext uri="{FF2B5EF4-FFF2-40B4-BE49-F238E27FC236}">
                  <a16:creationId xmlns:a16="http://schemas.microsoft.com/office/drawing/2014/main" id="{BF6998B1-9ADF-4A77-982A-A96C36FC5993}"/>
                </a:ext>
              </a:extLst>
            </p:cNvPr>
            <p:cNvSpPr/>
            <p:nvPr userDrawn="1"/>
          </p:nvSpPr>
          <p:spPr>
            <a:xfrm>
              <a:off x="1" y="442948"/>
              <a:ext cx="3581400" cy="127026"/>
            </a:xfrm>
            <a:prstGeom prst="rect">
              <a:avLst/>
            </a:prstGeom>
            <a:solidFill>
              <a:schemeClr val="accent2"/>
            </a:solidFill>
          </p:spPr>
        </p:sp>
        <p:sp>
          <p:nvSpPr>
            <p:cNvPr id="15" name="AutoShape 6">
              <a:extLst>
                <a:ext uri="{FF2B5EF4-FFF2-40B4-BE49-F238E27FC236}">
                  <a16:creationId xmlns:a16="http://schemas.microsoft.com/office/drawing/2014/main" id="{505BD51E-ED6B-4361-A448-E93D755E96C6}"/>
                </a:ext>
              </a:extLst>
            </p:cNvPr>
            <p:cNvSpPr>
              <a:spLocks noChangeAspect="1"/>
            </p:cNvSpPr>
            <p:nvPr userDrawn="1"/>
          </p:nvSpPr>
          <p:spPr>
            <a:xfrm>
              <a:off x="3581400" y="442948"/>
              <a:ext cx="8610600" cy="120927"/>
            </a:xfrm>
            <a:prstGeom prst="rect">
              <a:avLst/>
            </a:prstGeom>
            <a:solidFill>
              <a:schemeClr val="accent1"/>
            </a:solidFill>
          </p:spPr>
        </p:sp>
      </p:grpSp>
      <p:sp>
        <p:nvSpPr>
          <p:cNvPr id="10" name="Title 1">
            <a:extLst>
              <a:ext uri="{FF2B5EF4-FFF2-40B4-BE49-F238E27FC236}">
                <a16:creationId xmlns:a16="http://schemas.microsoft.com/office/drawing/2014/main" id="{AB2F8E2F-AF6F-4E47-96E3-491AA1A086BB}"/>
              </a:ext>
            </a:extLst>
          </p:cNvPr>
          <p:cNvSpPr>
            <a:spLocks noGrp="1"/>
          </p:cNvSpPr>
          <p:nvPr>
            <p:ph type="title"/>
          </p:nvPr>
        </p:nvSpPr>
        <p:spPr>
          <a:xfrm>
            <a:off x="838200" y="457200"/>
            <a:ext cx="10515600" cy="1792514"/>
          </a:xfrm>
        </p:spPr>
        <p:txBody>
          <a:bodyPr/>
          <a:lstStyle/>
          <a:p>
            <a:r>
              <a:rPr lang="en-US" dirty="0"/>
              <a:t>Click to edit Master title style</a:t>
            </a:r>
          </a:p>
        </p:txBody>
      </p:sp>
    </p:spTree>
    <p:extLst>
      <p:ext uri="{BB962C8B-B14F-4D97-AF65-F5344CB8AC3E}">
        <p14:creationId xmlns:p14="http://schemas.microsoft.com/office/powerpoint/2010/main" val="6491719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57408E-1B4B-4896-89F8-C0D6732E9225}"/>
              </a:ext>
            </a:extLst>
          </p:cNvPr>
          <p:cNvSpPr>
            <a:spLocks noGrp="1"/>
          </p:cNvSpPr>
          <p:nvPr>
            <p:ph idx="1"/>
          </p:nvPr>
        </p:nvSpPr>
        <p:spPr>
          <a:xfrm>
            <a:off x="838200" y="1782763"/>
            <a:ext cx="10515600" cy="33819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p:cNvGrpSpPr/>
          <p:nvPr userDrawn="1"/>
        </p:nvGrpSpPr>
        <p:grpSpPr>
          <a:xfrm>
            <a:off x="1" y="442948"/>
            <a:ext cx="12191999" cy="127026"/>
            <a:chOff x="1" y="442948"/>
            <a:chExt cx="12191999" cy="127026"/>
          </a:xfrm>
        </p:grpSpPr>
        <p:sp>
          <p:nvSpPr>
            <p:cNvPr id="14" name="AutoShape 7">
              <a:extLst>
                <a:ext uri="{FF2B5EF4-FFF2-40B4-BE49-F238E27FC236}">
                  <a16:creationId xmlns:a16="http://schemas.microsoft.com/office/drawing/2014/main" id="{BF6998B1-9ADF-4A77-982A-A96C36FC5993}"/>
                </a:ext>
              </a:extLst>
            </p:cNvPr>
            <p:cNvSpPr/>
            <p:nvPr userDrawn="1"/>
          </p:nvSpPr>
          <p:spPr>
            <a:xfrm>
              <a:off x="1" y="442948"/>
              <a:ext cx="3581400" cy="127026"/>
            </a:xfrm>
            <a:prstGeom prst="rect">
              <a:avLst/>
            </a:prstGeom>
            <a:solidFill>
              <a:schemeClr val="accent2"/>
            </a:solidFill>
          </p:spPr>
        </p:sp>
        <p:sp>
          <p:nvSpPr>
            <p:cNvPr id="15" name="AutoShape 6">
              <a:extLst>
                <a:ext uri="{FF2B5EF4-FFF2-40B4-BE49-F238E27FC236}">
                  <a16:creationId xmlns:a16="http://schemas.microsoft.com/office/drawing/2014/main" id="{505BD51E-ED6B-4361-A448-E93D755E96C6}"/>
                </a:ext>
              </a:extLst>
            </p:cNvPr>
            <p:cNvSpPr>
              <a:spLocks noChangeAspect="1"/>
            </p:cNvSpPr>
            <p:nvPr userDrawn="1"/>
          </p:nvSpPr>
          <p:spPr>
            <a:xfrm>
              <a:off x="3581400" y="442948"/>
              <a:ext cx="8610600" cy="120927"/>
            </a:xfrm>
            <a:prstGeom prst="rect">
              <a:avLst/>
            </a:prstGeom>
            <a:solidFill>
              <a:schemeClr val="accent1"/>
            </a:solidFill>
          </p:spPr>
        </p:sp>
      </p:grpSp>
      <p:sp>
        <p:nvSpPr>
          <p:cNvPr id="11" name="Title 1">
            <a:extLst>
              <a:ext uri="{FF2B5EF4-FFF2-40B4-BE49-F238E27FC236}">
                <a16:creationId xmlns:a16="http://schemas.microsoft.com/office/drawing/2014/main" id="{82F9D0D3-920D-419D-856E-C2C434FC3899}"/>
              </a:ext>
            </a:extLst>
          </p:cNvPr>
          <p:cNvSpPr>
            <a:spLocks noGrp="1"/>
          </p:cNvSpPr>
          <p:nvPr>
            <p:ph type="title"/>
          </p:nvPr>
        </p:nvSpPr>
        <p:spPr>
          <a:xfrm>
            <a:off x="838200" y="457200"/>
            <a:ext cx="10515600" cy="1325563"/>
          </a:xfrm>
        </p:spPr>
        <p:txBody>
          <a:bodyPr/>
          <a:lstStyle/>
          <a:p>
            <a:r>
              <a:rPr lang="en-US"/>
              <a:t>Click to edit Master title style</a:t>
            </a:r>
          </a:p>
        </p:txBody>
      </p:sp>
    </p:spTree>
    <p:extLst>
      <p:ext uri="{BB962C8B-B14F-4D97-AF65-F5344CB8AC3E}">
        <p14:creationId xmlns:p14="http://schemas.microsoft.com/office/powerpoint/2010/main" val="3561119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0F96F2-6DDB-453C-A58A-918EAF1083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44167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A0AC0F-C7D2-4332-B354-A4551D3BB95F}"/>
              </a:ext>
            </a:extLst>
          </p:cNvPr>
          <p:cNvSpPr>
            <a:spLocks noGrp="1"/>
          </p:cNvSpPr>
          <p:nvPr>
            <p:ph sz="half" idx="1"/>
          </p:nvPr>
        </p:nvSpPr>
        <p:spPr>
          <a:xfrm>
            <a:off x="838200" y="2249714"/>
            <a:ext cx="5181600" cy="29207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43A1CD-AAB3-455C-99C8-0F0AE08331F4}"/>
              </a:ext>
            </a:extLst>
          </p:cNvPr>
          <p:cNvSpPr>
            <a:spLocks noGrp="1"/>
          </p:cNvSpPr>
          <p:nvPr>
            <p:ph sz="half" idx="2"/>
          </p:nvPr>
        </p:nvSpPr>
        <p:spPr>
          <a:xfrm>
            <a:off x="6172200" y="2249714"/>
            <a:ext cx="5181600" cy="29207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oup 13"/>
          <p:cNvGrpSpPr/>
          <p:nvPr userDrawn="1"/>
        </p:nvGrpSpPr>
        <p:grpSpPr>
          <a:xfrm>
            <a:off x="1" y="442948"/>
            <a:ext cx="12191999" cy="127026"/>
            <a:chOff x="1" y="442948"/>
            <a:chExt cx="12191999" cy="127026"/>
          </a:xfrm>
        </p:grpSpPr>
        <p:sp>
          <p:nvSpPr>
            <p:cNvPr id="15" name="AutoShape 7">
              <a:extLst>
                <a:ext uri="{FF2B5EF4-FFF2-40B4-BE49-F238E27FC236}">
                  <a16:creationId xmlns:a16="http://schemas.microsoft.com/office/drawing/2014/main" id="{BF6998B1-9ADF-4A77-982A-A96C36FC5993}"/>
                </a:ext>
              </a:extLst>
            </p:cNvPr>
            <p:cNvSpPr/>
            <p:nvPr userDrawn="1"/>
          </p:nvSpPr>
          <p:spPr>
            <a:xfrm>
              <a:off x="1" y="442948"/>
              <a:ext cx="3581400" cy="127026"/>
            </a:xfrm>
            <a:prstGeom prst="rect">
              <a:avLst/>
            </a:prstGeom>
            <a:solidFill>
              <a:schemeClr val="accent2"/>
            </a:solidFill>
          </p:spPr>
        </p:sp>
        <p:sp>
          <p:nvSpPr>
            <p:cNvPr id="16" name="AutoShape 6">
              <a:extLst>
                <a:ext uri="{FF2B5EF4-FFF2-40B4-BE49-F238E27FC236}">
                  <a16:creationId xmlns:a16="http://schemas.microsoft.com/office/drawing/2014/main" id="{505BD51E-ED6B-4361-A448-E93D755E96C6}"/>
                </a:ext>
              </a:extLst>
            </p:cNvPr>
            <p:cNvSpPr>
              <a:spLocks noChangeAspect="1"/>
            </p:cNvSpPr>
            <p:nvPr userDrawn="1"/>
          </p:nvSpPr>
          <p:spPr>
            <a:xfrm>
              <a:off x="3581400" y="442948"/>
              <a:ext cx="8610600" cy="120927"/>
            </a:xfrm>
            <a:prstGeom prst="rect">
              <a:avLst/>
            </a:prstGeom>
            <a:solidFill>
              <a:schemeClr val="accent1"/>
            </a:solidFill>
          </p:spPr>
        </p:sp>
      </p:grpSp>
      <p:sp>
        <p:nvSpPr>
          <p:cNvPr id="11" name="Title 1">
            <a:extLst>
              <a:ext uri="{FF2B5EF4-FFF2-40B4-BE49-F238E27FC236}">
                <a16:creationId xmlns:a16="http://schemas.microsoft.com/office/drawing/2014/main" id="{AB2F8E2F-AF6F-4E47-96E3-491AA1A086BB}"/>
              </a:ext>
            </a:extLst>
          </p:cNvPr>
          <p:cNvSpPr>
            <a:spLocks noGrp="1"/>
          </p:cNvSpPr>
          <p:nvPr>
            <p:ph type="title"/>
          </p:nvPr>
        </p:nvSpPr>
        <p:spPr>
          <a:xfrm>
            <a:off x="838200" y="457200"/>
            <a:ext cx="10515600" cy="1792514"/>
          </a:xfrm>
        </p:spPr>
        <p:txBody>
          <a:bodyPr/>
          <a:lstStyle/>
          <a:p>
            <a:r>
              <a:rPr lang="en-US" dirty="0"/>
              <a:t>Click to edit Master title style</a:t>
            </a:r>
          </a:p>
        </p:txBody>
      </p:sp>
    </p:spTree>
    <p:extLst>
      <p:ext uri="{BB962C8B-B14F-4D97-AF65-F5344CB8AC3E}">
        <p14:creationId xmlns:p14="http://schemas.microsoft.com/office/powerpoint/2010/main" val="2419762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A0AC0F-C7D2-4332-B354-A4551D3BB95F}"/>
              </a:ext>
            </a:extLst>
          </p:cNvPr>
          <p:cNvSpPr>
            <a:spLocks noGrp="1"/>
          </p:cNvSpPr>
          <p:nvPr>
            <p:ph sz="half" idx="1"/>
          </p:nvPr>
        </p:nvSpPr>
        <p:spPr>
          <a:xfrm>
            <a:off x="838200" y="1782763"/>
            <a:ext cx="5181600" cy="33877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43A1CD-AAB3-455C-99C8-0F0AE08331F4}"/>
              </a:ext>
            </a:extLst>
          </p:cNvPr>
          <p:cNvSpPr>
            <a:spLocks noGrp="1"/>
          </p:cNvSpPr>
          <p:nvPr>
            <p:ph sz="half" idx="2"/>
          </p:nvPr>
        </p:nvSpPr>
        <p:spPr>
          <a:xfrm>
            <a:off x="6172200" y="1782763"/>
            <a:ext cx="5181600" cy="33877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oup 13"/>
          <p:cNvGrpSpPr/>
          <p:nvPr userDrawn="1"/>
        </p:nvGrpSpPr>
        <p:grpSpPr>
          <a:xfrm>
            <a:off x="1" y="442948"/>
            <a:ext cx="12191999" cy="127026"/>
            <a:chOff x="1" y="442948"/>
            <a:chExt cx="12191999" cy="127026"/>
          </a:xfrm>
        </p:grpSpPr>
        <p:sp>
          <p:nvSpPr>
            <p:cNvPr id="15" name="AutoShape 7">
              <a:extLst>
                <a:ext uri="{FF2B5EF4-FFF2-40B4-BE49-F238E27FC236}">
                  <a16:creationId xmlns:a16="http://schemas.microsoft.com/office/drawing/2014/main" id="{BF6998B1-9ADF-4A77-982A-A96C36FC5993}"/>
                </a:ext>
              </a:extLst>
            </p:cNvPr>
            <p:cNvSpPr/>
            <p:nvPr userDrawn="1"/>
          </p:nvSpPr>
          <p:spPr>
            <a:xfrm>
              <a:off x="1" y="442948"/>
              <a:ext cx="3581400" cy="127026"/>
            </a:xfrm>
            <a:prstGeom prst="rect">
              <a:avLst/>
            </a:prstGeom>
            <a:solidFill>
              <a:schemeClr val="accent2"/>
            </a:solidFill>
          </p:spPr>
        </p:sp>
        <p:sp>
          <p:nvSpPr>
            <p:cNvPr id="16" name="AutoShape 6">
              <a:extLst>
                <a:ext uri="{FF2B5EF4-FFF2-40B4-BE49-F238E27FC236}">
                  <a16:creationId xmlns:a16="http://schemas.microsoft.com/office/drawing/2014/main" id="{505BD51E-ED6B-4361-A448-E93D755E96C6}"/>
                </a:ext>
              </a:extLst>
            </p:cNvPr>
            <p:cNvSpPr>
              <a:spLocks noChangeAspect="1"/>
            </p:cNvSpPr>
            <p:nvPr userDrawn="1"/>
          </p:nvSpPr>
          <p:spPr>
            <a:xfrm>
              <a:off x="3581400" y="442948"/>
              <a:ext cx="8610600" cy="120927"/>
            </a:xfrm>
            <a:prstGeom prst="rect">
              <a:avLst/>
            </a:prstGeom>
            <a:solidFill>
              <a:schemeClr val="accent1"/>
            </a:solidFill>
          </p:spPr>
        </p:sp>
      </p:grpSp>
      <p:sp>
        <p:nvSpPr>
          <p:cNvPr id="12" name="Title 1">
            <a:extLst>
              <a:ext uri="{FF2B5EF4-FFF2-40B4-BE49-F238E27FC236}">
                <a16:creationId xmlns:a16="http://schemas.microsoft.com/office/drawing/2014/main" id="{82F9D0D3-920D-419D-856E-C2C434FC3899}"/>
              </a:ext>
            </a:extLst>
          </p:cNvPr>
          <p:cNvSpPr>
            <a:spLocks noGrp="1"/>
          </p:cNvSpPr>
          <p:nvPr>
            <p:ph type="title"/>
          </p:nvPr>
        </p:nvSpPr>
        <p:spPr>
          <a:xfrm>
            <a:off x="838200" y="457200"/>
            <a:ext cx="10515600" cy="1325563"/>
          </a:xfrm>
        </p:spPr>
        <p:txBody>
          <a:bodyPr/>
          <a:lstStyle/>
          <a:p>
            <a:r>
              <a:rPr lang="en-US"/>
              <a:t>Click to edit Master title style</a:t>
            </a:r>
          </a:p>
        </p:txBody>
      </p:sp>
    </p:spTree>
    <p:extLst>
      <p:ext uri="{BB962C8B-B14F-4D97-AF65-F5344CB8AC3E}">
        <p14:creationId xmlns:p14="http://schemas.microsoft.com/office/powerpoint/2010/main" val="42285029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2" name="Group 11"/>
          <p:cNvGrpSpPr/>
          <p:nvPr userDrawn="1"/>
        </p:nvGrpSpPr>
        <p:grpSpPr>
          <a:xfrm>
            <a:off x="1" y="442948"/>
            <a:ext cx="12191999" cy="127026"/>
            <a:chOff x="1" y="442948"/>
            <a:chExt cx="12191999" cy="127026"/>
          </a:xfrm>
        </p:grpSpPr>
        <p:sp>
          <p:nvSpPr>
            <p:cNvPr id="13" name="AutoShape 7">
              <a:extLst>
                <a:ext uri="{FF2B5EF4-FFF2-40B4-BE49-F238E27FC236}">
                  <a16:creationId xmlns:a16="http://schemas.microsoft.com/office/drawing/2014/main" id="{BF6998B1-9ADF-4A77-982A-A96C36FC5993}"/>
                </a:ext>
              </a:extLst>
            </p:cNvPr>
            <p:cNvSpPr/>
            <p:nvPr userDrawn="1"/>
          </p:nvSpPr>
          <p:spPr>
            <a:xfrm>
              <a:off x="1" y="442948"/>
              <a:ext cx="3581400" cy="127026"/>
            </a:xfrm>
            <a:prstGeom prst="rect">
              <a:avLst/>
            </a:prstGeom>
            <a:solidFill>
              <a:schemeClr val="accent2"/>
            </a:solidFill>
          </p:spPr>
        </p:sp>
        <p:sp>
          <p:nvSpPr>
            <p:cNvPr id="14" name="AutoShape 6">
              <a:extLst>
                <a:ext uri="{FF2B5EF4-FFF2-40B4-BE49-F238E27FC236}">
                  <a16:creationId xmlns:a16="http://schemas.microsoft.com/office/drawing/2014/main" id="{505BD51E-ED6B-4361-A448-E93D755E96C6}"/>
                </a:ext>
              </a:extLst>
            </p:cNvPr>
            <p:cNvSpPr>
              <a:spLocks noChangeAspect="1"/>
            </p:cNvSpPr>
            <p:nvPr userDrawn="1"/>
          </p:nvSpPr>
          <p:spPr>
            <a:xfrm>
              <a:off x="3581400" y="442948"/>
              <a:ext cx="8610600" cy="120927"/>
            </a:xfrm>
            <a:prstGeom prst="rect">
              <a:avLst/>
            </a:prstGeom>
            <a:solidFill>
              <a:schemeClr val="accent1"/>
            </a:solidFill>
          </p:spPr>
        </p:sp>
      </p:grpSp>
      <p:sp>
        <p:nvSpPr>
          <p:cNvPr id="9" name="Title 1">
            <a:extLst>
              <a:ext uri="{FF2B5EF4-FFF2-40B4-BE49-F238E27FC236}">
                <a16:creationId xmlns:a16="http://schemas.microsoft.com/office/drawing/2014/main" id="{AB2F8E2F-AF6F-4E47-96E3-491AA1A086BB}"/>
              </a:ext>
            </a:extLst>
          </p:cNvPr>
          <p:cNvSpPr>
            <a:spLocks noGrp="1"/>
          </p:cNvSpPr>
          <p:nvPr>
            <p:ph type="title"/>
          </p:nvPr>
        </p:nvSpPr>
        <p:spPr>
          <a:xfrm>
            <a:off x="838200" y="457200"/>
            <a:ext cx="10515600" cy="1792514"/>
          </a:xfrm>
        </p:spPr>
        <p:txBody>
          <a:bodyPr/>
          <a:lstStyle/>
          <a:p>
            <a:r>
              <a:rPr lang="en-US" dirty="0"/>
              <a:t>Click to edit Master title style</a:t>
            </a:r>
          </a:p>
        </p:txBody>
      </p:sp>
    </p:spTree>
    <p:extLst>
      <p:ext uri="{BB962C8B-B14F-4D97-AF65-F5344CB8AC3E}">
        <p14:creationId xmlns:p14="http://schemas.microsoft.com/office/powerpoint/2010/main" val="14973197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12" name="Group 11"/>
          <p:cNvGrpSpPr/>
          <p:nvPr userDrawn="1"/>
        </p:nvGrpSpPr>
        <p:grpSpPr>
          <a:xfrm>
            <a:off x="1" y="442948"/>
            <a:ext cx="12191999" cy="127026"/>
            <a:chOff x="1" y="442948"/>
            <a:chExt cx="12191999" cy="127026"/>
          </a:xfrm>
        </p:grpSpPr>
        <p:sp>
          <p:nvSpPr>
            <p:cNvPr id="13" name="AutoShape 7">
              <a:extLst>
                <a:ext uri="{FF2B5EF4-FFF2-40B4-BE49-F238E27FC236}">
                  <a16:creationId xmlns:a16="http://schemas.microsoft.com/office/drawing/2014/main" id="{BF6998B1-9ADF-4A77-982A-A96C36FC5993}"/>
                </a:ext>
              </a:extLst>
            </p:cNvPr>
            <p:cNvSpPr/>
            <p:nvPr userDrawn="1"/>
          </p:nvSpPr>
          <p:spPr>
            <a:xfrm>
              <a:off x="1" y="442948"/>
              <a:ext cx="3581400" cy="127026"/>
            </a:xfrm>
            <a:prstGeom prst="rect">
              <a:avLst/>
            </a:prstGeom>
            <a:solidFill>
              <a:schemeClr val="accent2"/>
            </a:solidFill>
          </p:spPr>
        </p:sp>
        <p:sp>
          <p:nvSpPr>
            <p:cNvPr id="14" name="AutoShape 6">
              <a:extLst>
                <a:ext uri="{FF2B5EF4-FFF2-40B4-BE49-F238E27FC236}">
                  <a16:creationId xmlns:a16="http://schemas.microsoft.com/office/drawing/2014/main" id="{505BD51E-ED6B-4361-A448-E93D755E96C6}"/>
                </a:ext>
              </a:extLst>
            </p:cNvPr>
            <p:cNvSpPr>
              <a:spLocks noChangeAspect="1"/>
            </p:cNvSpPr>
            <p:nvPr userDrawn="1"/>
          </p:nvSpPr>
          <p:spPr>
            <a:xfrm>
              <a:off x="3581400" y="442948"/>
              <a:ext cx="8610600" cy="120927"/>
            </a:xfrm>
            <a:prstGeom prst="rect">
              <a:avLst/>
            </a:prstGeom>
            <a:solidFill>
              <a:schemeClr val="accent1"/>
            </a:solidFill>
          </p:spPr>
        </p:sp>
      </p:grpSp>
      <p:sp>
        <p:nvSpPr>
          <p:cNvPr id="10" name="Title 1">
            <a:extLst>
              <a:ext uri="{FF2B5EF4-FFF2-40B4-BE49-F238E27FC236}">
                <a16:creationId xmlns:a16="http://schemas.microsoft.com/office/drawing/2014/main" id="{82F9D0D3-920D-419D-856E-C2C434FC3899}"/>
              </a:ext>
            </a:extLst>
          </p:cNvPr>
          <p:cNvSpPr>
            <a:spLocks noGrp="1"/>
          </p:cNvSpPr>
          <p:nvPr>
            <p:ph type="title"/>
          </p:nvPr>
        </p:nvSpPr>
        <p:spPr>
          <a:xfrm>
            <a:off x="838200" y="457200"/>
            <a:ext cx="10515600" cy="1325563"/>
          </a:xfrm>
        </p:spPr>
        <p:txBody>
          <a:bodyPr/>
          <a:lstStyle/>
          <a:p>
            <a:r>
              <a:rPr lang="en-US"/>
              <a:t>Click to edit Master title style</a:t>
            </a:r>
          </a:p>
        </p:txBody>
      </p:sp>
    </p:spTree>
    <p:extLst>
      <p:ext uri="{BB962C8B-B14F-4D97-AF65-F5344CB8AC3E}">
        <p14:creationId xmlns:p14="http://schemas.microsoft.com/office/powerpoint/2010/main" val="4054197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1" name="Group 10"/>
          <p:cNvGrpSpPr/>
          <p:nvPr userDrawn="1"/>
        </p:nvGrpSpPr>
        <p:grpSpPr>
          <a:xfrm>
            <a:off x="1" y="442948"/>
            <a:ext cx="12191999" cy="127026"/>
            <a:chOff x="1" y="442948"/>
            <a:chExt cx="12191999" cy="127026"/>
          </a:xfrm>
        </p:grpSpPr>
        <p:sp>
          <p:nvSpPr>
            <p:cNvPr id="12" name="AutoShape 7">
              <a:extLst>
                <a:ext uri="{FF2B5EF4-FFF2-40B4-BE49-F238E27FC236}">
                  <a16:creationId xmlns:a16="http://schemas.microsoft.com/office/drawing/2014/main" id="{BF6998B1-9ADF-4A77-982A-A96C36FC5993}"/>
                </a:ext>
              </a:extLst>
            </p:cNvPr>
            <p:cNvSpPr/>
            <p:nvPr userDrawn="1"/>
          </p:nvSpPr>
          <p:spPr>
            <a:xfrm>
              <a:off x="1" y="442948"/>
              <a:ext cx="3581400" cy="127026"/>
            </a:xfrm>
            <a:prstGeom prst="rect">
              <a:avLst/>
            </a:prstGeom>
            <a:solidFill>
              <a:schemeClr val="accent2"/>
            </a:solidFill>
          </p:spPr>
        </p:sp>
        <p:sp>
          <p:nvSpPr>
            <p:cNvPr id="13" name="AutoShape 6">
              <a:extLst>
                <a:ext uri="{FF2B5EF4-FFF2-40B4-BE49-F238E27FC236}">
                  <a16:creationId xmlns:a16="http://schemas.microsoft.com/office/drawing/2014/main" id="{505BD51E-ED6B-4361-A448-E93D755E96C6}"/>
                </a:ext>
              </a:extLst>
            </p:cNvPr>
            <p:cNvSpPr>
              <a:spLocks noChangeAspect="1"/>
            </p:cNvSpPr>
            <p:nvPr userDrawn="1"/>
          </p:nvSpPr>
          <p:spPr>
            <a:xfrm>
              <a:off x="3581400" y="442948"/>
              <a:ext cx="8610600" cy="120927"/>
            </a:xfrm>
            <a:prstGeom prst="rect">
              <a:avLst/>
            </a:prstGeom>
            <a:solidFill>
              <a:schemeClr val="accent1"/>
            </a:solidFill>
          </p:spPr>
        </p:sp>
      </p:grpSp>
    </p:spTree>
    <p:extLst>
      <p:ext uri="{BB962C8B-B14F-4D97-AF65-F5344CB8AC3E}">
        <p14:creationId xmlns:p14="http://schemas.microsoft.com/office/powerpoint/2010/main" val="31008667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wrap="square" numCol="1" anchorCtr="0" compatLnSpc="1">
            <a:prstTxWarp prst="textNoShape">
              <a:avLst/>
            </a:prstTxWarp>
          </a:bodyPr>
          <a:lstStyle>
            <a:lvl1pPr>
              <a:defRPr>
                <a:solidFill>
                  <a:srgbClr val="898989"/>
                </a:solidFill>
              </a:defRPr>
            </a:lvl1pPr>
          </a:lstStyle>
          <a:p>
            <a:pPr>
              <a:defRPr/>
            </a:pPr>
            <a:fld id="{DE89E65E-2B94-4219-87A0-D52AAB256B7A}" type="datetime1">
              <a:rPr lang="en-US" altLang="en-US"/>
              <a:pPr>
                <a:defRPr/>
              </a:pPr>
              <a:t>9/29/2022</a:t>
            </a:fld>
            <a:endParaRPr lang="en-US" altLang="en-US"/>
          </a:p>
        </p:txBody>
      </p:sp>
      <p:sp>
        <p:nvSpPr>
          <p:cNvPr id="5" name="Footer Placeholder 4"/>
          <p:cNvSpPr>
            <a:spLocks noGrp="1"/>
          </p:cNvSpPr>
          <p:nvPr>
            <p:ph type="ftr" sz="quarter" idx="11"/>
          </p:nvPr>
        </p:nvSpPr>
        <p:spPr/>
        <p:txBody>
          <a:bodyPr rtlCol="0"/>
          <a:lstStyle>
            <a:lvl1pPr>
              <a:defRPr>
                <a:solidFill>
                  <a:schemeClr val="tx1">
                    <a:tint val="75000"/>
                  </a:schemeClr>
                </a:solidFill>
                <a:cs typeface="ＭＳ Ｐゴシック" pitchFamily="-102"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2DD0E0-609A-4DB7-8EF1-20F6AB376D22}" type="slidenum">
              <a:rPr lang="en-US" altLang="en-US"/>
              <a:pPr>
                <a:defRPr/>
              </a:pPr>
              <a:t>‹#›</a:t>
            </a:fld>
            <a:endParaRPr lang="en-US" altLang="en-US"/>
          </a:p>
        </p:txBody>
      </p:sp>
    </p:spTree>
    <p:extLst>
      <p:ext uri="{BB962C8B-B14F-4D97-AF65-F5344CB8AC3E}">
        <p14:creationId xmlns:p14="http://schemas.microsoft.com/office/powerpoint/2010/main" val="21489540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wrap="square" numCol="1" anchorCtr="0" compatLnSpc="1">
            <a:prstTxWarp prst="textNoShape">
              <a:avLst/>
            </a:prstTxWarp>
          </a:bodyPr>
          <a:lstStyle>
            <a:lvl1pPr>
              <a:defRPr>
                <a:solidFill>
                  <a:srgbClr val="898989"/>
                </a:solidFill>
              </a:defRPr>
            </a:lvl1pPr>
          </a:lstStyle>
          <a:p>
            <a:pPr>
              <a:defRPr/>
            </a:pPr>
            <a:fld id="{142271AA-EE95-4D16-83E2-D8646CA9C76A}" type="datetime1">
              <a:rPr lang="en-US" altLang="en-US"/>
              <a:pPr>
                <a:defRPr/>
              </a:pPr>
              <a:t>9/29/2022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J. Dorado &amp; L. Dolce (2013), Child &amp; Adolescent Services, UCSF/SFGH</a:t>
            </a:r>
          </a:p>
        </p:txBody>
      </p:sp>
      <p:sp>
        <p:nvSpPr>
          <p:cNvPr id="6" name="Slide Number Placeholder 5"/>
          <p:cNvSpPr>
            <a:spLocks noGrp="1"/>
          </p:cNvSpPr>
          <p:nvPr>
            <p:ph type="sldNum" sz="quarter" idx="12"/>
          </p:nvPr>
        </p:nvSpPr>
        <p:spPr/>
        <p:txBody>
          <a:bodyPr/>
          <a:lstStyle>
            <a:lvl1pPr>
              <a:defRPr/>
            </a:lvl1pPr>
          </a:lstStyle>
          <a:p>
            <a:pPr>
              <a:defRPr/>
            </a:pPr>
            <a:fld id="{B417F215-131B-4595-938F-9771D7B458E6}" type="slidenum">
              <a:rPr lang="en-US" altLang="en-US"/>
              <a:pPr>
                <a:defRPr/>
              </a:pPr>
              <a:t>‹#›</a:t>
            </a:fld>
            <a:endParaRPr lang="en-US" altLang="en-US"/>
          </a:p>
        </p:txBody>
      </p:sp>
    </p:spTree>
    <p:extLst>
      <p:ext uri="{BB962C8B-B14F-4D97-AF65-F5344CB8AC3E}">
        <p14:creationId xmlns:p14="http://schemas.microsoft.com/office/powerpoint/2010/main" val="37035712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wrap="square" numCol="1" anchorCtr="0" compatLnSpc="1">
            <a:prstTxWarp prst="textNoShape">
              <a:avLst/>
            </a:prstTxWarp>
          </a:bodyPr>
          <a:lstStyle>
            <a:lvl1pPr>
              <a:defRPr>
                <a:solidFill>
                  <a:srgbClr val="898989"/>
                </a:solidFill>
              </a:defRPr>
            </a:lvl1pPr>
          </a:lstStyle>
          <a:p>
            <a:pPr>
              <a:defRPr/>
            </a:pPr>
            <a:fld id="{55FE80BB-858A-4AF2-8D6F-2AFB39E9A8E2}" type="datetime1">
              <a:rPr lang="en-US" altLang="en-US"/>
              <a:pPr>
                <a:defRPr/>
              </a:pPr>
              <a:t>9/29/2022</a:t>
            </a:fld>
            <a:endParaRPr lang="en-US" altLang="en-US"/>
          </a:p>
        </p:txBody>
      </p:sp>
      <p:sp>
        <p:nvSpPr>
          <p:cNvPr id="5" name="Footer Placeholder 4"/>
          <p:cNvSpPr>
            <a:spLocks noGrp="1"/>
          </p:cNvSpPr>
          <p:nvPr>
            <p:ph type="ftr" sz="quarter" idx="11"/>
          </p:nvPr>
        </p:nvSpPr>
        <p:spPr/>
        <p:txBody>
          <a:bodyPr rtlCol="0"/>
          <a:lstStyle>
            <a:lvl1pPr>
              <a:defRPr>
                <a:solidFill>
                  <a:schemeClr val="tx1">
                    <a:tint val="75000"/>
                  </a:schemeClr>
                </a:solidFill>
                <a:cs typeface="ＭＳ Ｐゴシック" pitchFamily="-102"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A732F4-1BDC-4188-9423-3AA4CBDFB00E}" type="slidenum">
              <a:rPr lang="en-US" altLang="en-US"/>
              <a:pPr>
                <a:defRPr/>
              </a:pPr>
              <a:t>‹#›</a:t>
            </a:fld>
            <a:endParaRPr lang="en-US" altLang="en-US"/>
          </a:p>
        </p:txBody>
      </p:sp>
    </p:spTree>
    <p:extLst>
      <p:ext uri="{BB962C8B-B14F-4D97-AF65-F5344CB8AC3E}">
        <p14:creationId xmlns:p14="http://schemas.microsoft.com/office/powerpoint/2010/main" val="3015282379"/>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ltLang="en-US"/>
              <a:t>J. Dorado &amp; L. Dolce (2013), Child &amp; Adolescent Services, UCSF/SFGH</a:t>
            </a:r>
          </a:p>
        </p:txBody>
      </p:sp>
      <p:sp>
        <p:nvSpPr>
          <p:cNvPr id="7" name="Slide Number Placeholder 5"/>
          <p:cNvSpPr>
            <a:spLocks noGrp="1"/>
          </p:cNvSpPr>
          <p:nvPr>
            <p:ph type="sldNum" sz="quarter" idx="12"/>
          </p:nvPr>
        </p:nvSpPr>
        <p:spPr/>
        <p:txBody>
          <a:bodyPr/>
          <a:lstStyle>
            <a:lvl1pPr>
              <a:defRPr/>
            </a:lvl1pPr>
          </a:lstStyle>
          <a:p>
            <a:pPr>
              <a:defRPr/>
            </a:pPr>
            <a:fld id="{68826059-F58B-4C8F-A30B-9FE8077627D6}" type="slidenum">
              <a:rPr lang="en-US" altLang="en-US"/>
              <a:pPr>
                <a:defRPr/>
              </a:pPr>
              <a:t>‹#›</a:t>
            </a:fld>
            <a:endParaRPr lang="en-US" altLang="en-US"/>
          </a:p>
        </p:txBody>
      </p:sp>
    </p:spTree>
    <p:extLst>
      <p:ext uri="{BB962C8B-B14F-4D97-AF65-F5344CB8AC3E}">
        <p14:creationId xmlns:p14="http://schemas.microsoft.com/office/powerpoint/2010/main" val="3241438414"/>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r>
              <a:rPr lang="en-US" altLang="en-US"/>
              <a:t>J. Dorado &amp; L. Dolce (2013), Child &amp; Adolescent Services, UCSF/SFGH</a:t>
            </a:r>
          </a:p>
        </p:txBody>
      </p:sp>
      <p:sp>
        <p:nvSpPr>
          <p:cNvPr id="9" name="Slide Number Placeholder 5"/>
          <p:cNvSpPr>
            <a:spLocks noGrp="1"/>
          </p:cNvSpPr>
          <p:nvPr>
            <p:ph type="sldNum" sz="quarter" idx="12"/>
          </p:nvPr>
        </p:nvSpPr>
        <p:spPr/>
        <p:txBody>
          <a:bodyPr/>
          <a:lstStyle>
            <a:lvl1pPr>
              <a:defRPr/>
            </a:lvl1pPr>
          </a:lstStyle>
          <a:p>
            <a:pPr>
              <a:defRPr/>
            </a:pPr>
            <a:fld id="{A370F0B4-33C4-499A-801E-9E9D92A52AD4}" type="slidenum">
              <a:rPr lang="en-US" altLang="en-US"/>
              <a:pPr>
                <a:defRPr/>
              </a:pPr>
              <a:t>‹#›</a:t>
            </a:fld>
            <a:endParaRPr lang="en-US" altLang="en-US"/>
          </a:p>
        </p:txBody>
      </p:sp>
    </p:spTree>
    <p:extLst>
      <p:ext uri="{BB962C8B-B14F-4D97-AF65-F5344CB8AC3E}">
        <p14:creationId xmlns:p14="http://schemas.microsoft.com/office/powerpoint/2010/main" val="324362701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54FD83-CB1B-47B7-91E8-7441996865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64168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wrap="square" numCol="1" anchorCtr="0" compatLnSpc="1">
            <a:prstTxWarp prst="textNoShape">
              <a:avLst/>
            </a:prstTxWarp>
          </a:bodyPr>
          <a:lstStyle>
            <a:lvl1pPr>
              <a:defRPr>
                <a:solidFill>
                  <a:srgbClr val="898989"/>
                </a:solidFill>
              </a:defRPr>
            </a:lvl1pPr>
          </a:lstStyle>
          <a:p>
            <a:pPr>
              <a:defRPr/>
            </a:pPr>
            <a:fld id="{4C6AA702-C598-462A-BC1F-AC1A04987C2D}" type="datetime1">
              <a:rPr lang="en-US" altLang="en-US"/>
              <a:pPr>
                <a:defRPr/>
              </a:pPr>
              <a:t>9/29/2022</a:t>
            </a:fld>
            <a:endParaRPr lang="en-US" altLang="en-US"/>
          </a:p>
        </p:txBody>
      </p:sp>
      <p:sp>
        <p:nvSpPr>
          <p:cNvPr id="4" name="Footer Placeholder 3"/>
          <p:cNvSpPr>
            <a:spLocks noGrp="1"/>
          </p:cNvSpPr>
          <p:nvPr>
            <p:ph type="ftr" sz="quarter" idx="11"/>
          </p:nvPr>
        </p:nvSpPr>
        <p:spPr/>
        <p:txBody>
          <a:bodyPr/>
          <a:lstStyle>
            <a:lvl1pPr>
              <a:defRPr/>
            </a:lvl1pPr>
          </a:lstStyle>
          <a:p>
            <a:pPr>
              <a:defRPr/>
            </a:pPr>
            <a:r>
              <a:rPr lang="en-US" altLang="en-US"/>
              <a:t>J. Dorado &amp; L. Dolce (2013), Child &amp; Adolescent Services, UCSF/SFGH</a:t>
            </a:r>
          </a:p>
        </p:txBody>
      </p:sp>
      <p:sp>
        <p:nvSpPr>
          <p:cNvPr id="5" name="Slide Number Placeholder 4"/>
          <p:cNvSpPr>
            <a:spLocks noGrp="1"/>
          </p:cNvSpPr>
          <p:nvPr>
            <p:ph type="sldNum" sz="quarter" idx="12"/>
          </p:nvPr>
        </p:nvSpPr>
        <p:spPr/>
        <p:txBody>
          <a:bodyPr/>
          <a:lstStyle>
            <a:lvl1pPr>
              <a:defRPr/>
            </a:lvl1pPr>
          </a:lstStyle>
          <a:p>
            <a:pPr>
              <a:defRPr/>
            </a:pPr>
            <a:fld id="{FC37E99F-C137-42D8-B4E2-B2CE8E123DEF}" type="slidenum">
              <a:rPr lang="en-US" altLang="en-US"/>
              <a:pPr>
                <a:defRPr/>
              </a:pPr>
              <a:t>‹#›</a:t>
            </a:fld>
            <a:endParaRPr lang="en-US" altLang="en-US"/>
          </a:p>
        </p:txBody>
      </p:sp>
    </p:spTree>
    <p:extLst>
      <p:ext uri="{BB962C8B-B14F-4D97-AF65-F5344CB8AC3E}">
        <p14:creationId xmlns:p14="http://schemas.microsoft.com/office/powerpoint/2010/main" val="40981433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wrap="square" numCol="1" anchorCtr="0" compatLnSpc="1">
            <a:prstTxWarp prst="textNoShape">
              <a:avLst/>
            </a:prstTxWarp>
          </a:bodyPr>
          <a:lstStyle>
            <a:lvl1pPr>
              <a:defRPr>
                <a:solidFill>
                  <a:srgbClr val="898989"/>
                </a:solidFill>
              </a:defRPr>
            </a:lvl1pPr>
          </a:lstStyle>
          <a:p>
            <a:pPr>
              <a:defRPr/>
            </a:pPr>
            <a:fld id="{A2F366C2-B8D8-48C1-8F26-7EC02B9F7FE4}" type="datetime1">
              <a:rPr lang="en-US" altLang="en-US"/>
              <a:pPr>
                <a:defRPr/>
              </a:pPr>
              <a:t>9/29/2022</a:t>
            </a:fld>
            <a:endParaRPr lang="en-US" altLang="en-US"/>
          </a:p>
        </p:txBody>
      </p:sp>
      <p:sp>
        <p:nvSpPr>
          <p:cNvPr id="3" name="Footer Placeholder 2"/>
          <p:cNvSpPr>
            <a:spLocks noGrp="1"/>
          </p:cNvSpPr>
          <p:nvPr>
            <p:ph type="ftr" sz="quarter" idx="11"/>
          </p:nvPr>
        </p:nvSpPr>
        <p:spPr/>
        <p:txBody>
          <a:bodyPr/>
          <a:lstStyle>
            <a:lvl1pPr>
              <a:defRPr/>
            </a:lvl1pPr>
          </a:lstStyle>
          <a:p>
            <a:pPr>
              <a:defRPr/>
            </a:pPr>
            <a:r>
              <a:rPr lang="en-US" altLang="en-US"/>
              <a:t>J. Dorado &amp; L. Dolce (2013), Child &amp; Adolescent Services, UCSF/SFGH</a:t>
            </a:r>
          </a:p>
        </p:txBody>
      </p:sp>
      <p:sp>
        <p:nvSpPr>
          <p:cNvPr id="4" name="Slide Number Placeholder 3"/>
          <p:cNvSpPr>
            <a:spLocks noGrp="1"/>
          </p:cNvSpPr>
          <p:nvPr>
            <p:ph type="sldNum" sz="quarter" idx="12"/>
          </p:nvPr>
        </p:nvSpPr>
        <p:spPr/>
        <p:txBody>
          <a:bodyPr/>
          <a:lstStyle>
            <a:lvl1pPr>
              <a:defRPr/>
            </a:lvl1pPr>
          </a:lstStyle>
          <a:p>
            <a:pPr>
              <a:defRPr/>
            </a:pPr>
            <a:fld id="{B67D3A37-3218-4B4C-B7CB-08FCEBA46D71}" type="slidenum">
              <a:rPr lang="en-US" altLang="en-US"/>
              <a:pPr>
                <a:defRPr/>
              </a:pPr>
              <a:t>‹#›</a:t>
            </a:fld>
            <a:endParaRPr lang="en-US" altLang="en-US"/>
          </a:p>
        </p:txBody>
      </p:sp>
    </p:spTree>
    <p:extLst>
      <p:ext uri="{BB962C8B-B14F-4D97-AF65-F5344CB8AC3E}">
        <p14:creationId xmlns:p14="http://schemas.microsoft.com/office/powerpoint/2010/main" val="42353239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ltLang="en-US"/>
              <a:t>J. Dorado &amp; L. Dolce (2013), Child &amp; Adolescent Services, UCSF/SFGH</a:t>
            </a:r>
          </a:p>
        </p:txBody>
      </p:sp>
      <p:sp>
        <p:nvSpPr>
          <p:cNvPr id="7" name="Slide Number Placeholder 5"/>
          <p:cNvSpPr>
            <a:spLocks noGrp="1"/>
          </p:cNvSpPr>
          <p:nvPr>
            <p:ph type="sldNum" sz="quarter" idx="12"/>
          </p:nvPr>
        </p:nvSpPr>
        <p:spPr/>
        <p:txBody>
          <a:bodyPr/>
          <a:lstStyle>
            <a:lvl1pPr>
              <a:defRPr/>
            </a:lvl1pPr>
          </a:lstStyle>
          <a:p>
            <a:pPr>
              <a:defRPr/>
            </a:pPr>
            <a:fld id="{F2C02411-4EB8-482B-A853-2F2C805E3343}" type="slidenum">
              <a:rPr lang="en-US" altLang="en-US"/>
              <a:pPr>
                <a:defRPr/>
              </a:pPr>
              <a:t>‹#›</a:t>
            </a:fld>
            <a:endParaRPr lang="en-US" altLang="en-US"/>
          </a:p>
        </p:txBody>
      </p:sp>
    </p:spTree>
    <p:extLst>
      <p:ext uri="{BB962C8B-B14F-4D97-AF65-F5344CB8AC3E}">
        <p14:creationId xmlns:p14="http://schemas.microsoft.com/office/powerpoint/2010/main" val="4034074766"/>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ltLang="en-US"/>
              <a:t>J. Dorado &amp; L. Dolce (2013), Child &amp; Adolescent Services, UCSF/SFGH</a:t>
            </a:r>
          </a:p>
        </p:txBody>
      </p:sp>
      <p:sp>
        <p:nvSpPr>
          <p:cNvPr id="7" name="Slide Number Placeholder 5"/>
          <p:cNvSpPr>
            <a:spLocks noGrp="1"/>
          </p:cNvSpPr>
          <p:nvPr>
            <p:ph type="sldNum" sz="quarter" idx="12"/>
          </p:nvPr>
        </p:nvSpPr>
        <p:spPr/>
        <p:txBody>
          <a:bodyPr/>
          <a:lstStyle>
            <a:lvl1pPr>
              <a:defRPr/>
            </a:lvl1pPr>
          </a:lstStyle>
          <a:p>
            <a:pPr>
              <a:defRPr/>
            </a:pPr>
            <a:fld id="{169078A6-1261-436A-8AB1-91C32687FAF9}" type="slidenum">
              <a:rPr lang="en-US" altLang="en-US"/>
              <a:pPr>
                <a:defRPr/>
              </a:pPr>
              <a:t>‹#›</a:t>
            </a:fld>
            <a:endParaRPr lang="en-US" altLang="en-US"/>
          </a:p>
        </p:txBody>
      </p:sp>
    </p:spTree>
    <p:extLst>
      <p:ext uri="{BB962C8B-B14F-4D97-AF65-F5344CB8AC3E}">
        <p14:creationId xmlns:p14="http://schemas.microsoft.com/office/powerpoint/2010/main" val="1538505085"/>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ltLang="en-US"/>
              <a:t>J. Dorado &amp; L. Dolce (2013), Child &amp; Adolescent Services, UCSF/SFGH</a:t>
            </a:r>
          </a:p>
        </p:txBody>
      </p:sp>
      <p:sp>
        <p:nvSpPr>
          <p:cNvPr id="6" name="Slide Number Placeholder 5"/>
          <p:cNvSpPr>
            <a:spLocks noGrp="1"/>
          </p:cNvSpPr>
          <p:nvPr>
            <p:ph type="sldNum" sz="quarter" idx="12"/>
          </p:nvPr>
        </p:nvSpPr>
        <p:spPr/>
        <p:txBody>
          <a:bodyPr/>
          <a:lstStyle>
            <a:lvl1pPr>
              <a:defRPr/>
            </a:lvl1pPr>
          </a:lstStyle>
          <a:p>
            <a:pPr>
              <a:defRPr/>
            </a:pPr>
            <a:fld id="{9BF79E37-1C18-4B5C-86BB-694D6795F151}" type="slidenum">
              <a:rPr lang="en-US" altLang="en-US"/>
              <a:pPr>
                <a:defRPr/>
              </a:pPr>
              <a:t>‹#›</a:t>
            </a:fld>
            <a:endParaRPr lang="en-US" altLang="en-US"/>
          </a:p>
        </p:txBody>
      </p:sp>
    </p:spTree>
    <p:extLst>
      <p:ext uri="{BB962C8B-B14F-4D97-AF65-F5344CB8AC3E}">
        <p14:creationId xmlns:p14="http://schemas.microsoft.com/office/powerpoint/2010/main" val="2794400142"/>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ltLang="en-US"/>
              <a:t>J. Dorado &amp; L. Dolce (2013), Child &amp; Adolescent Services, UCSF/SFGH</a:t>
            </a:r>
          </a:p>
        </p:txBody>
      </p:sp>
      <p:sp>
        <p:nvSpPr>
          <p:cNvPr id="6" name="Slide Number Placeholder 5"/>
          <p:cNvSpPr>
            <a:spLocks noGrp="1"/>
          </p:cNvSpPr>
          <p:nvPr>
            <p:ph type="sldNum" sz="quarter" idx="12"/>
          </p:nvPr>
        </p:nvSpPr>
        <p:spPr/>
        <p:txBody>
          <a:bodyPr/>
          <a:lstStyle>
            <a:lvl1pPr>
              <a:defRPr/>
            </a:lvl1pPr>
          </a:lstStyle>
          <a:p>
            <a:pPr>
              <a:defRPr/>
            </a:pPr>
            <a:fld id="{AB71CA1A-0840-4338-A7EE-4DB9B5527534}" type="slidenum">
              <a:rPr lang="en-US" altLang="en-US"/>
              <a:pPr>
                <a:defRPr/>
              </a:pPr>
              <a:t>‹#›</a:t>
            </a:fld>
            <a:endParaRPr lang="en-US" altLang="en-US"/>
          </a:p>
        </p:txBody>
      </p:sp>
    </p:spTree>
    <p:extLst>
      <p:ext uri="{BB962C8B-B14F-4D97-AF65-F5344CB8AC3E}">
        <p14:creationId xmlns:p14="http://schemas.microsoft.com/office/powerpoint/2010/main" val="2524536291"/>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LLUH Campus CW 08-19 5.5&quot; wide DF6A5490.jpg"/>
          <p:cNvPicPr>
            <a:picLocks noChangeAspect="1"/>
          </p:cNvPicPr>
          <p:nvPr userDrawn="1"/>
        </p:nvPicPr>
        <p:blipFill>
          <a:blip r:embed="rId2">
            <a:extLst>
              <a:ext uri="{28A0092B-C50C-407E-A947-70E740481C1C}">
                <a14:useLocalDpi xmlns:a14="http://schemas.microsoft.com/office/drawing/2010/main" val="0"/>
              </a:ext>
            </a:extLst>
          </a:blip>
          <a:srcRect t="25417"/>
          <a:stretch>
            <a:fillRect/>
          </a:stretch>
        </p:blipFill>
        <p:spPr bwMode="auto">
          <a:xfrm>
            <a:off x="0" y="1397000"/>
            <a:ext cx="121920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userDrawn="1"/>
        </p:nvSpPr>
        <p:spPr bwMode="auto">
          <a:xfrm>
            <a:off x="-10584" y="0"/>
            <a:ext cx="12213168" cy="1828800"/>
          </a:xfrm>
          <a:prstGeom prst="rect">
            <a:avLst/>
          </a:prstGeom>
          <a:gradFill rotWithShape="0">
            <a:gsLst>
              <a:gs pos="0">
                <a:srgbClr val="5D1226"/>
              </a:gs>
              <a:gs pos="100000">
                <a:srgbClr val="901C3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sz="2400"/>
          </a:p>
        </p:txBody>
      </p:sp>
      <p:pic>
        <p:nvPicPr>
          <p:cNvPr id="6"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888038"/>
            <a:ext cx="1219200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2"/>
          <p:cNvSpPr>
            <a:spLocks noGrp="1" noChangeArrowheads="1"/>
          </p:cNvSpPr>
          <p:nvPr>
            <p:ph type="ctrTitle"/>
          </p:nvPr>
        </p:nvSpPr>
        <p:spPr>
          <a:xfrm>
            <a:off x="1422404" y="228600"/>
            <a:ext cx="9285817" cy="685800"/>
          </a:xfrm>
        </p:spPr>
        <p:txBody>
          <a:bodyPr/>
          <a:lstStyle>
            <a:lvl1pPr algn="ctr">
              <a:defRPr>
                <a:solidFill>
                  <a:schemeClr val="bg1"/>
                </a:solidFill>
              </a:defRPr>
            </a:lvl1pPr>
          </a:lstStyle>
          <a:p>
            <a:r>
              <a:rPr lang="en-US" dirty="0"/>
              <a:t>Click to edit Master title style</a:t>
            </a:r>
          </a:p>
        </p:txBody>
      </p:sp>
      <p:sp>
        <p:nvSpPr>
          <p:cNvPr id="14339" name="Rectangle 3"/>
          <p:cNvSpPr>
            <a:spLocks noGrp="1" noChangeArrowheads="1"/>
          </p:cNvSpPr>
          <p:nvPr>
            <p:ph type="subTitle" idx="1"/>
          </p:nvPr>
        </p:nvSpPr>
        <p:spPr>
          <a:xfrm>
            <a:off x="1422404" y="990600"/>
            <a:ext cx="9285817" cy="685800"/>
          </a:xfrm>
        </p:spPr>
        <p:txBody>
          <a:bodyPr/>
          <a:lstStyle>
            <a:lvl1pPr marL="0" indent="0" algn="ctr">
              <a:buFontTx/>
              <a:buNone/>
              <a:defRPr sz="2000" b="1">
                <a:solidFill>
                  <a:srgbClr val="CAC2AD"/>
                </a:solidFill>
              </a:defRPr>
            </a:lvl1pPr>
          </a:lstStyle>
          <a:p>
            <a:r>
              <a:rPr lang="en-US" dirty="0"/>
              <a:t>Click to edit Master subtitle style</a:t>
            </a:r>
          </a:p>
        </p:txBody>
      </p:sp>
    </p:spTree>
    <p:extLst>
      <p:ext uri="{BB962C8B-B14F-4D97-AF65-F5344CB8AC3E}">
        <p14:creationId xmlns:p14="http://schemas.microsoft.com/office/powerpoint/2010/main" val="20343819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76474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179608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2" y="2057400"/>
            <a:ext cx="5219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35705" y="2057400"/>
            <a:ext cx="5219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5532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ABAFCDD-1C77-4683-B321-A301058175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79333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25475"/>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85950"/>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5257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885950"/>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5257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32219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623889"/>
            <a:ext cx="4011084" cy="1162051"/>
          </a:xfrm>
        </p:spPr>
        <p:txBody>
          <a:bodyPr/>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62389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78594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059879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81491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3390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3" y="0"/>
            <a:ext cx="9226551" cy="1143000"/>
          </a:xfrm>
        </p:spPr>
        <p:txBody>
          <a:bodyPr/>
          <a:lstStyle/>
          <a:p>
            <a:r>
              <a:rPr lang="en-US"/>
              <a:t>Click to edit Master title style</a:t>
            </a:r>
          </a:p>
        </p:txBody>
      </p:sp>
      <p:sp>
        <p:nvSpPr>
          <p:cNvPr id="3" name="Table Placeholder 2"/>
          <p:cNvSpPr>
            <a:spLocks noGrp="1"/>
          </p:cNvSpPr>
          <p:nvPr>
            <p:ph type="tbl" idx="1"/>
          </p:nvPr>
        </p:nvSpPr>
        <p:spPr>
          <a:xfrm>
            <a:off x="1485903" y="1531938"/>
            <a:ext cx="9226551" cy="4114800"/>
          </a:xfrm>
        </p:spPr>
        <p:txBody>
          <a:bodyPr/>
          <a:lstStyle/>
          <a:p>
            <a:pPr lvl="0"/>
            <a:endParaRPr lang="en-US" noProof="0"/>
          </a:p>
        </p:txBody>
      </p:sp>
    </p:spTree>
    <p:extLst>
      <p:ext uri="{BB962C8B-B14F-4D97-AF65-F5344CB8AC3E}">
        <p14:creationId xmlns:p14="http://schemas.microsoft.com/office/powerpoint/2010/main" val="3557986132"/>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800" b="0" i="0" u="none" strike="noStrike" kern="1200" cap="none" spc="0" normalizeH="0" baseline="0" noProof="0">
                <a:ln>
                  <a:noFill/>
                </a:ln>
                <a:solidFill>
                  <a:srgbClr val="000000"/>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 sz="1800" b="0" i="0" u="none" strike="noStrike" kern="1200" cap="none" spc="0" normalizeH="0" baseline="0" noProof="0">
              <a:ln>
                <a:noFill/>
              </a:ln>
              <a:solidFill>
                <a:srgbClr val="000000"/>
              </a:solidFill>
              <a:effectLst/>
              <a:uLnTx/>
              <a:uFillTx/>
              <a:latin typeface="Arial"/>
            </a:endParaRPr>
          </a:p>
        </p:txBody>
      </p:sp>
    </p:spTree>
    <p:extLst>
      <p:ext uri="{BB962C8B-B14F-4D97-AF65-F5344CB8AC3E}">
        <p14:creationId xmlns:p14="http://schemas.microsoft.com/office/powerpoint/2010/main" val="2233708074"/>
      </p:ext>
    </p:extLst>
  </p:cSld>
  <p:clrMapOvr>
    <a:masterClrMapping/>
  </p:clrMapOvr>
  <p:transition spd="slow">
    <p:cu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A87B3-385E-4164-A331-415D313A827F}"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0ACB28B5-8B00-4C7F-AD1C-AD1C6DE24531}" type="slidenum">
              <a:rPr lang="en-US" smtClean="0">
                <a:solidFill>
                  <a:srgbClr val="94C600"/>
                </a:solidFill>
              </a:rPr>
              <a:pPr/>
              <a:t>‹#›</a:t>
            </a:fld>
            <a:endParaRPr lang="en-US">
              <a:solidFill>
                <a:srgbClr val="94C600"/>
              </a:solidFill>
            </a:endParaRPr>
          </a:p>
        </p:txBody>
      </p:sp>
    </p:spTree>
    <p:extLst>
      <p:ext uri="{BB962C8B-B14F-4D97-AF65-F5344CB8AC3E}">
        <p14:creationId xmlns:p14="http://schemas.microsoft.com/office/powerpoint/2010/main" val="396955287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xmlns:p14="http://schemas.microsoft.com/office/powerpoint/2010/mai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A87B3-385E-4164-A331-415D313A827F}"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0ACB28B5-8B00-4C7F-AD1C-AD1C6DE245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99954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xmlns:p14="http://schemas.microsoft.com/office/powerpoint/2010/mai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A87B3-385E-4164-A331-415D313A827F}"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0ACB28B5-8B00-4C7F-AD1C-AD1C6DE245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93552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xmlns:p14="http://schemas.microsoft.com/office/powerpoint/2010/mai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A87B3-385E-4164-A331-415D313A827F}" type="datetimeFigureOut">
              <a:rPr lang="en-US" smtClean="0">
                <a:solidFill>
                  <a:prstClr val="black">
                    <a:tint val="75000"/>
                  </a:prstClr>
                </a:solidFill>
              </a:rPr>
              <a:pPr/>
              <a:t>9/29/2022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srgbClr val="94C600"/>
              </a:solidFill>
            </a:endParaRPr>
          </a:p>
        </p:txBody>
      </p:sp>
      <p:sp>
        <p:nvSpPr>
          <p:cNvPr id="7" name="Slide Number Placeholder 6"/>
          <p:cNvSpPr>
            <a:spLocks noGrp="1"/>
          </p:cNvSpPr>
          <p:nvPr>
            <p:ph type="sldNum" sz="quarter" idx="12"/>
          </p:nvPr>
        </p:nvSpPr>
        <p:spPr/>
        <p:txBody>
          <a:bodyPr/>
          <a:lstStyle/>
          <a:p>
            <a:fld id="{0ACB28B5-8B00-4C7F-AD1C-AD1C6DE245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60698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A1146C-53D2-42DE-9475-25EB4DE54F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28819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A87B3-385E-4164-A331-415D313A827F}" type="datetimeFigureOut">
              <a:rPr lang="en-US" smtClean="0">
                <a:solidFill>
                  <a:prstClr val="black">
                    <a:tint val="75000"/>
                  </a:prstClr>
                </a:solidFill>
              </a:rPr>
              <a:pPr/>
              <a:t>9/29/2022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srgbClr val="94C600"/>
              </a:solidFill>
            </a:endParaRPr>
          </a:p>
        </p:txBody>
      </p:sp>
      <p:sp>
        <p:nvSpPr>
          <p:cNvPr id="9" name="Slide Number Placeholder 8"/>
          <p:cNvSpPr>
            <a:spLocks noGrp="1"/>
          </p:cNvSpPr>
          <p:nvPr>
            <p:ph type="sldNum" sz="quarter" idx="12"/>
          </p:nvPr>
        </p:nvSpPr>
        <p:spPr/>
        <p:txBody>
          <a:bodyPr/>
          <a:lstStyle/>
          <a:p>
            <a:fld id="{0ACB28B5-8B00-4C7F-AD1C-AD1C6DE245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2820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xmlns:p14="http://schemas.microsoft.com/office/powerpoint/2010/mai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A87B3-385E-4164-A331-415D313A827F}" type="datetimeFigureOut">
              <a:rPr lang="en-US" smtClean="0">
                <a:solidFill>
                  <a:prstClr val="black">
                    <a:tint val="75000"/>
                  </a:prstClr>
                </a:solidFill>
              </a:rPr>
              <a:pPr/>
              <a:t>9/29/2022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srgbClr val="94C600"/>
              </a:solidFill>
            </a:endParaRPr>
          </a:p>
        </p:txBody>
      </p:sp>
      <p:sp>
        <p:nvSpPr>
          <p:cNvPr id="5" name="Slide Number Placeholder 4"/>
          <p:cNvSpPr>
            <a:spLocks noGrp="1"/>
          </p:cNvSpPr>
          <p:nvPr>
            <p:ph type="sldNum" sz="quarter" idx="12"/>
          </p:nvPr>
        </p:nvSpPr>
        <p:spPr/>
        <p:txBody>
          <a:bodyPr/>
          <a:lstStyle/>
          <a:p>
            <a:fld id="{0ACB28B5-8B00-4C7F-AD1C-AD1C6DE245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203755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xmlns:p14="http://schemas.microsoft.com/office/powerpoint/2010/mai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A87B3-385E-4164-A331-415D313A827F}" type="datetimeFigureOut">
              <a:rPr lang="en-US" smtClean="0">
                <a:solidFill>
                  <a:prstClr val="black">
                    <a:tint val="75000"/>
                  </a:prstClr>
                </a:solidFill>
              </a:rPr>
              <a:pPr/>
              <a:t>9/29/2022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srgbClr val="94C600"/>
              </a:solidFill>
            </a:endParaRPr>
          </a:p>
        </p:txBody>
      </p:sp>
      <p:sp>
        <p:nvSpPr>
          <p:cNvPr id="4" name="Slide Number Placeholder 3"/>
          <p:cNvSpPr>
            <a:spLocks noGrp="1"/>
          </p:cNvSpPr>
          <p:nvPr>
            <p:ph type="sldNum" sz="quarter" idx="12"/>
          </p:nvPr>
        </p:nvSpPr>
        <p:spPr/>
        <p:txBody>
          <a:bodyPr/>
          <a:lstStyle/>
          <a:p>
            <a:fld id="{0ACB28B5-8B00-4C7F-AD1C-AD1C6DE245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06248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xmlns:p14="http://schemas.microsoft.com/office/powerpoint/2010/mai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1A87B3-385E-4164-A331-415D313A827F}" type="datetimeFigureOut">
              <a:rPr lang="en-US" smtClean="0">
                <a:solidFill>
                  <a:prstClr val="black">
                    <a:tint val="75000"/>
                  </a:prstClr>
                </a:solidFill>
              </a:rPr>
              <a:pPr/>
              <a:t>9/29/2022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srgbClr val="94C600"/>
              </a:solidFill>
            </a:endParaRPr>
          </a:p>
        </p:txBody>
      </p:sp>
      <p:sp>
        <p:nvSpPr>
          <p:cNvPr id="7" name="Slide Number Placeholder 6"/>
          <p:cNvSpPr>
            <a:spLocks noGrp="1"/>
          </p:cNvSpPr>
          <p:nvPr>
            <p:ph type="sldNum" sz="quarter" idx="12"/>
          </p:nvPr>
        </p:nvSpPr>
        <p:spPr/>
        <p:txBody>
          <a:bodyPr/>
          <a:lstStyle/>
          <a:p>
            <a:fld id="{0ACB28B5-8B00-4C7F-AD1C-AD1C6DE245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33107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xmlns:p14="http://schemas.microsoft.com/office/powerpoint/2010/mai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1A87B3-385E-4164-A331-415D313A827F}" type="datetimeFigureOut">
              <a:rPr lang="en-US" smtClean="0">
                <a:solidFill>
                  <a:prstClr val="black">
                    <a:tint val="75000"/>
                  </a:prstClr>
                </a:solidFill>
              </a:rPr>
              <a:pPr/>
              <a:t>9/29/2022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srgbClr val="94C600"/>
              </a:solidFill>
            </a:endParaRPr>
          </a:p>
        </p:txBody>
      </p:sp>
      <p:sp>
        <p:nvSpPr>
          <p:cNvPr id="7" name="Slide Number Placeholder 6"/>
          <p:cNvSpPr>
            <a:spLocks noGrp="1"/>
          </p:cNvSpPr>
          <p:nvPr>
            <p:ph type="sldNum" sz="quarter" idx="12"/>
          </p:nvPr>
        </p:nvSpPr>
        <p:spPr/>
        <p:txBody>
          <a:bodyPr/>
          <a:lstStyle/>
          <a:p>
            <a:fld id="{0ACB28B5-8B00-4C7F-AD1C-AD1C6DE245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44622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xmlns:p14="http://schemas.microsoft.com/office/powerpoint/2010/mai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A87B3-385E-4164-A331-415D313A827F}"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0ACB28B5-8B00-4C7F-AD1C-AD1C6DE245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56246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xmlns:p14="http://schemas.microsoft.com/office/powerpoint/2010/mai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A87B3-385E-4164-A331-415D313A827F}"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0ACB28B5-8B00-4C7F-AD1C-AD1C6DE245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7086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xmlns:p14="http://schemas.microsoft.com/office/powerpoint/2010/mai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3"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9" y="1871133"/>
            <a:ext cx="6815669" cy="1515533"/>
          </a:xfrm>
        </p:spPr>
        <p:txBody>
          <a:bodyPr anchor="b">
            <a:noAutofit/>
          </a:bodyPr>
          <a:lstStyle>
            <a:lvl1pPr algn="ctr">
              <a:defRPr sz="405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9" y="3657597"/>
            <a:ext cx="6815669" cy="13208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3" y="5037663"/>
            <a:ext cx="897467" cy="279400"/>
          </a:xfrm>
        </p:spPr>
        <p:txBody>
          <a:bodyPr/>
          <a:lstStyle/>
          <a:p>
            <a:fld id="{D6846B97-58A0-4A6C-BD7D-6823DB190120}" type="datetimeFigureOut">
              <a:rPr lang="en-US" smtClean="0">
                <a:solidFill>
                  <a:prstClr val="black"/>
                </a:solidFill>
              </a:rPr>
              <a:pPr/>
              <a:t>9/29/2022</a:t>
            </a:fld>
            <a:endParaRPr lang="en-US">
              <a:solidFill>
                <a:prstClr val="black"/>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956902" y="5037663"/>
            <a:ext cx="551167" cy="279400"/>
          </a:xfrm>
        </p:spPr>
        <p:txBody>
          <a:bodyPr/>
          <a:lstStyle/>
          <a:p>
            <a:fld id="{DA97410F-618E-4861-B4D0-BE3D4230A232}" type="slidenum">
              <a:rPr lang="en-US" smtClean="0">
                <a:solidFill>
                  <a:prstClr val="black"/>
                </a:solidFill>
              </a:rPr>
              <a:pPr/>
              <a:t>‹#›</a:t>
            </a:fld>
            <a:endParaRPr lang="en-US">
              <a:solidFill>
                <a:prstClr val="black"/>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8220916"/>
      </p:ext>
    </p:extLst>
  </p:cSld>
  <p:clrMapOvr>
    <a:masterClrMapping/>
  </p:clrMapOvr>
  <p:transition spd="slow">
    <p:cu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846B97-58A0-4A6C-BD7D-6823DB190120}" type="datetimeFigureOut">
              <a:rPr lang="en-US" smtClean="0">
                <a:solidFill>
                  <a:prstClr val="black"/>
                </a:solidFill>
              </a:rPr>
              <a:pPr/>
              <a:t>9/29/2022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A97410F-618E-4861-B4D0-BE3D4230A2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4306170"/>
      </p:ext>
    </p:extLst>
  </p:cSld>
  <p:clrMapOvr>
    <a:masterClrMapping/>
  </p:clrMapOvr>
  <p:transition spd="slow">
    <p:cu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3"/>
            <a:ext cx="8158691" cy="954547"/>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846B97-58A0-4A6C-BD7D-6823DB190120}" type="datetimeFigureOut">
              <a:rPr lang="en-US" smtClean="0">
                <a:solidFill>
                  <a:prstClr val="black"/>
                </a:solidFill>
              </a:rPr>
              <a:pPr/>
              <a:t>9/29/2022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A97410F-618E-4861-B4D0-BE3D4230A232}" type="slidenum">
              <a:rPr lang="en-US" smtClean="0">
                <a:solidFill>
                  <a:prstClr val="black"/>
                </a:solidFill>
              </a:rPr>
              <a:pPr/>
              <a:t>‹#›</a:t>
            </a:fld>
            <a:endParaRPr lang="en-US">
              <a:solidFill>
                <a:prstClr val="black"/>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3304275"/>
      </p:ext>
    </p:extLst>
  </p:cSld>
  <p:clrMapOvr>
    <a:masterClrMapping/>
  </p:clrMapOvr>
  <p:transition spd="slow">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3D9585-D69F-4EFB-B836-351419CDC9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69063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846B97-58A0-4A6C-BD7D-6823DB190120}" type="datetimeFigureOut">
              <a:rPr lang="en-US" smtClean="0">
                <a:solidFill>
                  <a:prstClr val="black"/>
                </a:solidFill>
              </a:rPr>
              <a:pPr/>
              <a:t>9/29/2022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A97410F-618E-4861-B4D0-BE3D4230A2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27314808"/>
      </p:ext>
    </p:extLst>
  </p:cSld>
  <p:clrMapOvr>
    <a:masterClrMapping/>
  </p:clrMapOvr>
  <p:transition spd="slow">
    <p:cu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295400" y="3243264"/>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80671" y="3243264"/>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846B97-58A0-4A6C-BD7D-6823DB190120}" type="datetimeFigureOut">
              <a:rPr lang="en-US" smtClean="0">
                <a:solidFill>
                  <a:prstClr val="black"/>
                </a:solidFill>
              </a:rPr>
              <a:pPr/>
              <a:t>9/29/2022</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A97410F-618E-4861-B4D0-BE3D4230A232}" type="slidenum">
              <a:rPr lang="en-US" smtClean="0">
                <a:solidFill>
                  <a:prstClr val="black"/>
                </a:solidFill>
              </a:rPr>
              <a:pPr/>
              <a:t>‹#›</a:t>
            </a:fld>
            <a:endParaRPr lang="en-US">
              <a:solidFill>
                <a:prstClr val="black"/>
              </a:solidFill>
            </a:endParaRPr>
          </a:p>
        </p:txBody>
      </p:sp>
      <p:cxnSp>
        <p:nvCxnSpPr>
          <p:cNvPr id="18" name="Straight Connector 17"/>
          <p:cNvCxnSpPr/>
          <p:nvPr/>
        </p:nvCxnSpPr>
        <p:spPr>
          <a:xfrm>
            <a:off x="1396169" y="2421466"/>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6285204"/>
      </p:ext>
    </p:extLst>
  </p:cSld>
  <p:clrMapOvr>
    <a:masterClrMapping/>
  </p:clrMapOvr>
  <p:transition spd="slow">
    <p:cu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846B97-58A0-4A6C-BD7D-6823DB190120}" type="datetimeFigureOut">
              <a:rPr lang="en-US" smtClean="0">
                <a:solidFill>
                  <a:prstClr val="black"/>
                </a:solidFill>
              </a:rPr>
              <a:pPr/>
              <a:t>9/29/2022</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A97410F-618E-4861-B4D0-BE3D4230A232}" type="slidenum">
              <a:rPr lang="en-US" smtClean="0">
                <a:solidFill>
                  <a:prstClr val="black"/>
                </a:solidFill>
              </a:rPr>
              <a:pPr/>
              <a:t>‹#›</a:t>
            </a:fld>
            <a:endParaRPr lang="en-US">
              <a:solidFill>
                <a:prstClr val="black"/>
              </a:solidFill>
            </a:endParaRPr>
          </a:p>
        </p:txBody>
      </p:sp>
      <p:cxnSp>
        <p:nvCxnSpPr>
          <p:cNvPr id="14" name="Straight Connector 13"/>
          <p:cNvCxnSpPr/>
          <p:nvPr/>
        </p:nvCxnSpPr>
        <p:spPr>
          <a:xfrm>
            <a:off x="1396169" y="2421466"/>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867417"/>
      </p:ext>
    </p:extLst>
  </p:cSld>
  <p:clrMapOvr>
    <a:masterClrMapping/>
  </p:clrMapOvr>
  <p:transition spd="slow">
    <p:cu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46B97-58A0-4A6C-BD7D-6823DB190120}" type="datetimeFigureOut">
              <a:rPr lang="en-US" smtClean="0">
                <a:solidFill>
                  <a:prstClr val="black"/>
                </a:solidFill>
              </a:rPr>
              <a:pPr/>
              <a:t>9/29/2022</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A97410F-618E-4861-B4D0-BE3D4230A2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60095138"/>
      </p:ext>
    </p:extLst>
  </p:cSld>
  <p:clrMapOvr>
    <a:masterClrMapping/>
  </p:clrMapOvr>
  <p:transition spd="slow">
    <p:cu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3" y="1388534"/>
            <a:ext cx="3718455" cy="13716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5418668" y="982133"/>
            <a:ext cx="5469467"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3" y="3031065"/>
            <a:ext cx="3718455" cy="2438404"/>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6846B97-58A0-4A6C-BD7D-6823DB190120}" type="datetimeFigureOut">
              <a:rPr lang="en-US" smtClean="0">
                <a:solidFill>
                  <a:prstClr val="black"/>
                </a:solidFill>
              </a:rPr>
              <a:pPr/>
              <a:t>9/29/2022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A97410F-618E-4861-B4D0-BE3D4230A232}" type="slidenum">
              <a:rPr lang="en-US" smtClean="0">
                <a:solidFill>
                  <a:prstClr val="black"/>
                </a:solidFill>
              </a:rPr>
              <a:pPr/>
              <a:t>‹#›</a:t>
            </a:fld>
            <a:endParaRPr lang="en-US">
              <a:solidFill>
                <a:prstClr val="black"/>
              </a:solidFill>
            </a:endParaRPr>
          </a:p>
        </p:txBody>
      </p:sp>
      <p:cxnSp>
        <p:nvCxnSpPr>
          <p:cNvPr id="16" name="Straight Connector 15"/>
          <p:cNvCxnSpPr/>
          <p:nvPr/>
        </p:nvCxnSpPr>
        <p:spPr>
          <a:xfrm>
            <a:off x="1396169" y="2912533"/>
            <a:ext cx="35144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2960814"/>
      </p:ext>
    </p:extLst>
  </p:cSld>
  <p:clrMapOvr>
    <a:masterClrMapping/>
  </p:clrMapOvr>
  <p:transition spd="slow">
    <p:cu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1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2"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6846B97-58A0-4A6C-BD7D-6823DB190120}" type="datetimeFigureOut">
              <a:rPr lang="en-US" smtClean="0">
                <a:solidFill>
                  <a:prstClr val="black"/>
                </a:solidFill>
              </a:rPr>
              <a:pPr/>
              <a:t>9/29/2022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A97410F-618E-4861-B4D0-BE3D4230A2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64267240"/>
      </p:ext>
    </p:extLst>
  </p:cSld>
  <p:clrMapOvr>
    <a:masterClrMapping/>
  </p:clrMapOvr>
  <p:transition spd="slow">
    <p:cu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7" cy="566738"/>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401"/>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7" cy="493712"/>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6846B97-58A0-4A6C-BD7D-6823DB190120}" type="datetimeFigureOut">
              <a:rPr lang="en-US" smtClean="0">
                <a:solidFill>
                  <a:prstClr val="black"/>
                </a:solidFill>
              </a:rPr>
              <a:pPr/>
              <a:t>9/29/2022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A97410F-618E-4861-B4D0-BE3D4230A2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69967238"/>
      </p:ext>
    </p:extLst>
  </p:cSld>
  <p:clrMapOvr>
    <a:masterClrMapping/>
  </p:clrMapOvr>
  <p:transition spd="slow">
    <p:cu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9" y="982132"/>
            <a:ext cx="9592732" cy="2954868"/>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303869" y="4343401"/>
            <a:ext cx="9592732" cy="1532467"/>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846B97-58A0-4A6C-BD7D-6823DB190120}" type="datetimeFigureOut">
              <a:rPr lang="en-US" smtClean="0">
                <a:solidFill>
                  <a:prstClr val="black"/>
                </a:solidFill>
              </a:rPr>
              <a:pPr/>
              <a:t>9/29/2022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A97410F-618E-4861-B4D0-BE3D4230A232}" type="slidenum">
              <a:rPr lang="en-US" smtClean="0">
                <a:solidFill>
                  <a:prstClr val="black"/>
                </a:solidFill>
              </a:rPr>
              <a:pPr/>
              <a:t>‹#›</a:t>
            </a:fld>
            <a:endParaRPr lang="en-US">
              <a:solidFill>
                <a:prstClr val="black"/>
              </a:solidFill>
            </a:endParaRPr>
          </a:p>
        </p:txBody>
      </p:sp>
      <p:cxnSp>
        <p:nvCxnSpPr>
          <p:cNvPr id="15" name="Straight Connector 14"/>
          <p:cNvCxnSpPr/>
          <p:nvPr/>
        </p:nvCxnSpPr>
        <p:spPr>
          <a:xfrm>
            <a:off x="1396169" y="4140199"/>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0104676"/>
      </p:ext>
    </p:extLst>
  </p:cSld>
  <p:clrMapOvr>
    <a:masterClrMapping/>
  </p:clrMapOvr>
  <p:transition spd="slow">
    <p:cu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4" y="982132"/>
            <a:ext cx="9296399" cy="2370668"/>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3" cy="584200"/>
          </a:xfrm>
        </p:spPr>
        <p:txBody>
          <a:bodyPr anchor="ctr">
            <a:normAutofit/>
          </a:bodyPr>
          <a:lstStyle>
            <a:lvl1pPr marL="0" indent="0" algn="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401"/>
            <a:ext cx="9609667" cy="1532467"/>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846B97-58A0-4A6C-BD7D-6823DB190120}" type="datetimeFigureOut">
              <a:rPr lang="en-US" smtClean="0">
                <a:solidFill>
                  <a:prstClr val="black"/>
                </a:solidFill>
              </a:rPr>
              <a:pPr/>
              <a:t>9/29/2022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A97410F-618E-4861-B4D0-BE3D4230A232}" type="slidenum">
              <a:rPr lang="en-US" smtClean="0">
                <a:solidFill>
                  <a:prstClr val="black"/>
                </a:solidFill>
              </a:rPr>
              <a:pPr/>
              <a:t>‹#›</a:t>
            </a:fld>
            <a:endParaRPr lang="en-US">
              <a:solidFill>
                <a:prstClr val="black"/>
              </a:solidFill>
            </a:endParaRPr>
          </a:p>
        </p:txBody>
      </p:sp>
      <p:sp>
        <p:nvSpPr>
          <p:cNvPr id="14" name="TextBox 13"/>
          <p:cNvSpPr txBox="1"/>
          <p:nvPr/>
        </p:nvSpPr>
        <p:spPr>
          <a:xfrm>
            <a:off x="862013" y="879961"/>
            <a:ext cx="609600" cy="584776"/>
          </a:xfrm>
          <a:prstGeom prst="rect">
            <a:avLst/>
          </a:prstGeom>
        </p:spPr>
        <p:txBody>
          <a:bodyPr vert="horz" lIns="68580" tIns="34290" rIns="68580" bIns="34290" rtlCol="0" anchor="ctr">
            <a:noAutofit/>
          </a:bodyPr>
          <a:lstStyle/>
          <a:p>
            <a:r>
              <a:rPr lang="en-US" sz="6000" kern="1200" dirty="0">
                <a:solidFill>
                  <a:prstClr val="black"/>
                </a:solidFill>
                <a:latin typeface="Garamond" panose="02020404030301010803"/>
                <a:ea typeface="+mn-ea"/>
              </a:rPr>
              <a:t>“</a:t>
            </a:r>
          </a:p>
        </p:txBody>
      </p:sp>
      <p:sp>
        <p:nvSpPr>
          <p:cNvPr id="15" name="TextBox 14"/>
          <p:cNvSpPr txBox="1"/>
          <p:nvPr/>
        </p:nvSpPr>
        <p:spPr>
          <a:xfrm>
            <a:off x="10600267" y="2827870"/>
            <a:ext cx="609600" cy="584776"/>
          </a:xfrm>
          <a:prstGeom prst="rect">
            <a:avLst/>
          </a:prstGeom>
        </p:spPr>
        <p:txBody>
          <a:bodyPr vert="horz" lIns="68580" tIns="34290" rIns="68580" bIns="34290" rtlCol="0" anchor="ctr">
            <a:noAutofit/>
          </a:bodyPr>
          <a:lstStyle/>
          <a:p>
            <a:pPr algn="r"/>
            <a:r>
              <a:rPr lang="en-US" sz="6000" kern="1200" dirty="0">
                <a:solidFill>
                  <a:prstClr val="black"/>
                </a:solidFill>
                <a:latin typeface="Garamond" panose="02020404030301010803"/>
                <a:ea typeface="+mn-ea"/>
              </a:rPr>
              <a:t>”</a:t>
            </a:r>
          </a:p>
        </p:txBody>
      </p:sp>
      <p:cxnSp>
        <p:nvCxnSpPr>
          <p:cNvPr id="19" name="Straight Connector 18"/>
          <p:cNvCxnSpPr/>
          <p:nvPr/>
        </p:nvCxnSpPr>
        <p:spPr>
          <a:xfrm>
            <a:off x="1396169" y="4140199"/>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7747836"/>
      </p:ext>
    </p:extLst>
  </p:cSld>
  <p:clrMapOvr>
    <a:masterClrMapping/>
  </p:clrMapOvr>
  <p:transition spd="slow">
    <p:cu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3" y="3308581"/>
            <a:ext cx="9609668" cy="1468800"/>
          </a:xfrm>
        </p:spPr>
        <p:txBody>
          <a:bodyPr anchor="b">
            <a:normAutofit/>
          </a:bodyPr>
          <a:lstStyle>
            <a:lvl1pPr algn="l">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295402" y="4777381"/>
            <a:ext cx="9609668"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846B97-58A0-4A6C-BD7D-6823DB190120}" type="datetimeFigureOut">
              <a:rPr lang="en-US" smtClean="0">
                <a:solidFill>
                  <a:prstClr val="black"/>
                </a:solidFill>
              </a:rPr>
              <a:pPr/>
              <a:t>9/29/2022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A97410F-618E-4861-B4D0-BE3D4230A2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63756083"/>
      </p:ext>
    </p:extLst>
  </p:cSld>
  <p:clrMapOvr>
    <a:masterClrMapping/>
  </p:clrMapOvr>
  <p:transition spd="slow">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0.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1.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2.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3.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image" Target="../media/image15.jp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image" Target="../media/image16.pn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theme" Target="../theme/theme14.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heme" Target="../theme/theme15.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theme" Target="../theme/theme1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theme" Target="../theme/theme17.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18.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image" Target="../media/image18.png"/><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19.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4.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3.png"/><Relationship Id="rId5" Type="http://schemas.openxmlformats.org/officeDocument/2006/relationships/slideLayout" Target="../slideLayouts/slideLayout50.xml"/><Relationship Id="rId10" Type="http://schemas.openxmlformats.org/officeDocument/2006/relationships/theme" Target="../theme/theme4.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image" Target="../media/image6.emf"/><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theme" Target="../theme/theme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image" Target="../media/image12.png"/><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image" Target="../media/image11.png"/><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theme" Target="../theme/theme9.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kern="120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kern="120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F70C64F6-6102-4EAD-A582-1F6552B7F2F0}" type="slidenum">
              <a:rPr lang="en-US" kern="1200">
                <a:ea typeface="+mn-ea"/>
                <a:cs typeface="+mn-cs"/>
              </a:rPr>
              <a:pPr fontAlgn="base">
                <a:spcBef>
                  <a:spcPct val="0"/>
                </a:spcBef>
                <a:spcAft>
                  <a:spcPct val="0"/>
                </a:spcAft>
                <a:defRPr/>
              </a:pPr>
              <a:t>‹#›</a:t>
            </a:fld>
            <a:endParaRPr lang="en-US" kern="1200">
              <a:ea typeface="+mn-ea"/>
              <a:cs typeface="+mn-cs"/>
            </a:endParaRPr>
          </a:p>
        </p:txBody>
      </p:sp>
    </p:spTree>
    <p:extLst>
      <p:ext uri="{BB962C8B-B14F-4D97-AF65-F5344CB8AC3E}">
        <p14:creationId xmlns:p14="http://schemas.microsoft.com/office/powerpoint/2010/main" val="1344099495"/>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2">
            <a:alpha val="71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cs typeface="ＭＳ Ｐゴシック" pitchFamily="-102" charset="-128"/>
              </a:defRPr>
            </a:lvl1pPr>
          </a:lstStyle>
          <a:p>
            <a:pPr fontAlgn="base">
              <a:spcBef>
                <a:spcPct val="0"/>
              </a:spcBef>
              <a:spcAft>
                <a:spcPct val="0"/>
              </a:spcAft>
              <a:defRPr/>
            </a:pPr>
            <a:endParaRPr lang="en-US">
              <a:solidFill>
                <a:prstClr val="black">
                  <a:tint val="75000"/>
                </a:prstClr>
              </a:solidFill>
              <a:latin typeface="Times New Roman" pitchFamily="-102" charset="0"/>
              <a:ea typeface="ＭＳ Ｐゴシック" pitchFamily="-102" charset="-128"/>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fontAlgn="base">
              <a:spcBef>
                <a:spcPct val="0"/>
              </a:spcBef>
              <a:spcAft>
                <a:spcPct val="0"/>
              </a:spcAft>
              <a:defRPr/>
            </a:pPr>
            <a:r>
              <a:rPr lang="en-US" altLang="en-US">
                <a:latin typeface="Times New Roman" pitchFamily="-102" charset="0"/>
                <a:ea typeface="ＭＳ Ｐゴシック" pitchFamily="-102" charset="-128"/>
              </a:rPr>
              <a:t>J. Dorado &amp; L. Dolce (2013), Child &amp; Adolescent Services, UCSF/SFGH</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defRPr/>
            </a:pPr>
            <a:fld id="{75F7BF56-A269-456F-9009-FD51CECF8347}" type="slidenum">
              <a:rPr lang="en-US" altLang="en-US">
                <a:latin typeface="Times New Roman" pitchFamily="-102" charset="0"/>
                <a:ea typeface="ＭＳ Ｐゴシック" pitchFamily="-102" charset="-128"/>
              </a:rPr>
              <a:pPr fontAlgn="base">
                <a:spcBef>
                  <a:spcPct val="0"/>
                </a:spcBef>
                <a:spcAft>
                  <a:spcPct val="0"/>
                </a:spcAft>
                <a:defRPr/>
              </a:pPr>
              <a:t>‹#›</a:t>
            </a:fld>
            <a:endParaRPr lang="en-US" altLang="en-US">
              <a:latin typeface="Times New Roman" pitchFamily="-102" charset="0"/>
              <a:ea typeface="ＭＳ Ｐゴシック" pitchFamily="-102" charset="-128"/>
            </a:endParaRPr>
          </a:p>
        </p:txBody>
      </p:sp>
    </p:spTree>
    <p:extLst>
      <p:ext uri="{BB962C8B-B14F-4D97-AF65-F5344CB8AC3E}">
        <p14:creationId xmlns:p14="http://schemas.microsoft.com/office/powerpoint/2010/main" val="275237097"/>
      </p:ext>
    </p:extLst>
  </p:cSld>
  <p:clrMap bg1="lt1" tx1="dk1" bg2="lt2" tx2="dk2" accent1="accent1" accent2="accent2" accent3="accent3" accent4="accent4" accent5="accent5" accent6="accent6" hlink="hlink" folHlink="folHlink"/>
  <p:sldLayoutIdLst>
    <p:sldLayoutId id="2147486645" r:id="rId1"/>
    <p:sldLayoutId id="2147486646" r:id="rId2"/>
    <p:sldLayoutId id="2147486647" r:id="rId3"/>
    <p:sldLayoutId id="2147486648" r:id="rId4"/>
    <p:sldLayoutId id="2147486649" r:id="rId5"/>
    <p:sldLayoutId id="2147486650" r:id="rId6"/>
    <p:sldLayoutId id="2147486651" r:id="rId7"/>
    <p:sldLayoutId id="2147486652" r:id="rId8"/>
    <p:sldLayoutId id="2147486653" r:id="rId9"/>
    <p:sldLayoutId id="2147486654" r:id="rId10"/>
    <p:sldLayoutId id="2147486655" r:id="rId11"/>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2" charset="-128"/>
          <a:cs typeface="+mj-cs"/>
        </a:defRPr>
      </a:lvl1pPr>
      <a:lvl2pPr algn="ctr" defTabSz="457200" rtl="0" eaLnBrk="0" fontAlgn="base" hangingPunct="0">
        <a:spcBef>
          <a:spcPct val="0"/>
        </a:spcBef>
        <a:spcAft>
          <a:spcPct val="0"/>
        </a:spcAft>
        <a:defRPr sz="4400">
          <a:solidFill>
            <a:schemeClr val="tx1"/>
          </a:solidFill>
          <a:latin typeface="Calibri" pitchFamily="-102" charset="0"/>
          <a:ea typeface="ＭＳ Ｐゴシック" pitchFamily="-102" charset="-128"/>
        </a:defRPr>
      </a:lvl2pPr>
      <a:lvl3pPr algn="ctr" defTabSz="457200" rtl="0" eaLnBrk="0" fontAlgn="base" hangingPunct="0">
        <a:spcBef>
          <a:spcPct val="0"/>
        </a:spcBef>
        <a:spcAft>
          <a:spcPct val="0"/>
        </a:spcAft>
        <a:defRPr sz="4400">
          <a:solidFill>
            <a:schemeClr val="tx1"/>
          </a:solidFill>
          <a:latin typeface="Calibri" pitchFamily="-102" charset="0"/>
          <a:ea typeface="ＭＳ Ｐゴシック" pitchFamily="-102" charset="-128"/>
        </a:defRPr>
      </a:lvl3pPr>
      <a:lvl4pPr algn="ctr" defTabSz="457200" rtl="0" eaLnBrk="0" fontAlgn="base" hangingPunct="0">
        <a:spcBef>
          <a:spcPct val="0"/>
        </a:spcBef>
        <a:spcAft>
          <a:spcPct val="0"/>
        </a:spcAft>
        <a:defRPr sz="4400">
          <a:solidFill>
            <a:schemeClr val="tx1"/>
          </a:solidFill>
          <a:latin typeface="Calibri" pitchFamily="-102" charset="0"/>
          <a:ea typeface="ＭＳ Ｐゴシック" pitchFamily="-102" charset="-128"/>
        </a:defRPr>
      </a:lvl4pPr>
      <a:lvl5pPr algn="ctr" defTabSz="457200" rtl="0" eaLnBrk="0" fontAlgn="base" hangingPunct="0">
        <a:spcBef>
          <a:spcPct val="0"/>
        </a:spcBef>
        <a:spcAft>
          <a:spcPct val="0"/>
        </a:spcAft>
        <a:defRPr sz="4400">
          <a:solidFill>
            <a:schemeClr val="tx1"/>
          </a:solidFill>
          <a:latin typeface="Calibri" pitchFamily="-102" charset="0"/>
          <a:ea typeface="ＭＳ Ｐゴシック" pitchFamily="-102" charset="-128"/>
        </a:defRPr>
      </a:lvl5pPr>
      <a:lvl6pPr marL="457200" algn="ctr" defTabSz="457200" rtl="0" fontAlgn="base">
        <a:spcBef>
          <a:spcPct val="0"/>
        </a:spcBef>
        <a:spcAft>
          <a:spcPct val="0"/>
        </a:spcAft>
        <a:defRPr sz="4400">
          <a:solidFill>
            <a:schemeClr val="tx1"/>
          </a:solidFill>
          <a:latin typeface="Calibri" pitchFamily="-102" charset="0"/>
          <a:ea typeface="ＭＳ Ｐゴシック" pitchFamily="-102" charset="-128"/>
        </a:defRPr>
      </a:lvl6pPr>
      <a:lvl7pPr marL="914400" algn="ctr" defTabSz="457200" rtl="0" fontAlgn="base">
        <a:spcBef>
          <a:spcPct val="0"/>
        </a:spcBef>
        <a:spcAft>
          <a:spcPct val="0"/>
        </a:spcAft>
        <a:defRPr sz="4400">
          <a:solidFill>
            <a:schemeClr val="tx1"/>
          </a:solidFill>
          <a:latin typeface="Calibri" pitchFamily="-102" charset="0"/>
          <a:ea typeface="ＭＳ Ｐゴシック" pitchFamily="-102" charset="-128"/>
        </a:defRPr>
      </a:lvl7pPr>
      <a:lvl8pPr marL="1371600" algn="ctr" defTabSz="457200" rtl="0" fontAlgn="base">
        <a:spcBef>
          <a:spcPct val="0"/>
        </a:spcBef>
        <a:spcAft>
          <a:spcPct val="0"/>
        </a:spcAft>
        <a:defRPr sz="4400">
          <a:solidFill>
            <a:schemeClr val="tx1"/>
          </a:solidFill>
          <a:latin typeface="Calibri" pitchFamily="-102" charset="0"/>
          <a:ea typeface="ＭＳ Ｐゴシック" pitchFamily="-102" charset="-128"/>
        </a:defRPr>
      </a:lvl8pPr>
      <a:lvl9pPr marL="1828800" algn="ctr" defTabSz="457200" rtl="0" fontAlgn="base">
        <a:spcBef>
          <a:spcPct val="0"/>
        </a:spcBef>
        <a:spcAft>
          <a:spcPct val="0"/>
        </a:spcAft>
        <a:defRPr sz="4400">
          <a:solidFill>
            <a:schemeClr val="tx1"/>
          </a:solidFill>
          <a:latin typeface="Calibri" pitchFamily="-102" charset="0"/>
          <a:ea typeface="ＭＳ Ｐゴシック" pitchFamily="-102"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2" charset="-128"/>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2"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2"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2"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5CCF72-C54D-47A2-9641-C29A08DAA99F}"/>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BDD62D-63F5-42B5-9582-E59481961B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3D148-0480-40AF-809C-61AFA2DDF5D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89C903E-EE62-4B36-A9F8-CC56D1961143}" type="datetimeFigureOut">
              <a:rPr lang="en-US" smtClean="0"/>
              <a:t>9/29/2022</a:t>
            </a:fld>
            <a:endParaRPr lang="en-US"/>
          </a:p>
        </p:txBody>
      </p:sp>
      <p:sp>
        <p:nvSpPr>
          <p:cNvPr id="5" name="Footer Placeholder 4">
            <a:extLst>
              <a:ext uri="{FF2B5EF4-FFF2-40B4-BE49-F238E27FC236}">
                <a16:creationId xmlns:a16="http://schemas.microsoft.com/office/drawing/2014/main" id="{F5DE90C0-941B-4EE6-B8E8-3C110A86BC56}"/>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586058-8BA9-473A-93E0-9027D545E88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49BFC0E-0D30-4F1C-8019-4B7E2E80F31D}" type="slidenum">
              <a:rPr lang="en-US" smtClean="0"/>
              <a:t>‹#›</a:t>
            </a:fld>
            <a:endParaRPr lang="en-US"/>
          </a:p>
        </p:txBody>
      </p:sp>
    </p:spTree>
    <p:extLst>
      <p:ext uri="{BB962C8B-B14F-4D97-AF65-F5344CB8AC3E}">
        <p14:creationId xmlns:p14="http://schemas.microsoft.com/office/powerpoint/2010/main" val="4049064305"/>
      </p:ext>
    </p:extLst>
  </p:cSld>
  <p:clrMap bg1="lt1" tx1="dk1" bg2="lt2" tx2="dk2" accent1="accent1" accent2="accent2" accent3="accent3" accent4="accent4" accent5="accent5" accent6="accent6" hlink="hlink" folHlink="folHlink"/>
  <p:sldLayoutIdLst>
    <p:sldLayoutId id="2147486657" r:id="rId1"/>
    <p:sldLayoutId id="2147486658" r:id="rId2"/>
    <p:sldLayoutId id="2147486659" r:id="rId3"/>
    <p:sldLayoutId id="2147486660" r:id="rId4"/>
    <p:sldLayoutId id="2147486661" r:id="rId5"/>
    <p:sldLayoutId id="2147486662" r:id="rId6"/>
    <p:sldLayoutId id="2147486663" r:id="rId7"/>
    <p:sldLayoutId id="2147486664" r:id="rId8"/>
    <p:sldLayoutId id="2147486665" r:id="rId9"/>
    <p:sldLayoutId id="2147486666" r:id="rId10"/>
    <p:sldLayoutId id="214748666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7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686708-C308-4BCC-BB8F-FD02DD115442}" type="datetimeFigureOut">
              <a:rPr lang="en-US" kern="1200" smtClean="0">
                <a:solidFill>
                  <a:prstClr val="black">
                    <a:tint val="75000"/>
                  </a:prstClr>
                </a:solidFill>
                <a:latin typeface="Calibri"/>
                <a:ea typeface="+mn-ea"/>
                <a:cs typeface="+mn-cs"/>
              </a:rPr>
              <a:pPr/>
              <a:t>9/29/2022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5600" y="635637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37600" y="635637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6F1616-CB7B-4F2D-8D5F-7EC93D478143}"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74667372"/>
      </p:ext>
    </p:extLst>
  </p:cSld>
  <p:clrMap bg1="lt1" tx1="dk1" bg2="lt2" tx2="dk2" accent1="accent1" accent2="accent2" accent3="accent3" accent4="accent4" accent5="accent5" accent6="accent6" hlink="hlink" folHlink="folHlink"/>
  <p:sldLayoutIdLst>
    <p:sldLayoutId id="2147486718" r:id="rId1"/>
    <p:sldLayoutId id="2147486719" r:id="rId2"/>
    <p:sldLayoutId id="2147486720" r:id="rId3"/>
    <p:sldLayoutId id="2147486721" r:id="rId4"/>
    <p:sldLayoutId id="2147486722" r:id="rId5"/>
    <p:sldLayoutId id="2147486723" r:id="rId6"/>
    <p:sldLayoutId id="2147486724" r:id="rId7"/>
    <p:sldLayoutId id="2147486725" r:id="rId8"/>
    <p:sldLayoutId id="2147486726" r:id="rId9"/>
    <p:sldLayoutId id="2147486727" r:id="rId10"/>
    <p:sldLayoutId id="21474867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kern="120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kern="120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F70C64F6-6102-4EAD-A582-1F6552B7F2F0}" type="slidenum">
              <a:rPr lang="en-US" kern="1200">
                <a:ea typeface="+mn-ea"/>
                <a:cs typeface="+mn-cs"/>
              </a:rPr>
              <a:pPr fontAlgn="base">
                <a:spcBef>
                  <a:spcPct val="0"/>
                </a:spcBef>
                <a:spcAft>
                  <a:spcPct val="0"/>
                </a:spcAft>
                <a:defRPr/>
              </a:pPr>
              <a:t>‹#›</a:t>
            </a:fld>
            <a:endParaRPr lang="en-US" kern="1200">
              <a:ea typeface="+mn-ea"/>
              <a:cs typeface="+mn-cs"/>
            </a:endParaRPr>
          </a:p>
        </p:txBody>
      </p:sp>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1371600"/>
          </a:xfrm>
          <a:prstGeom prst="rect">
            <a:avLst/>
          </a:prstGeom>
        </p:spPr>
      </p:pic>
    </p:spTree>
    <p:extLst>
      <p:ext uri="{BB962C8B-B14F-4D97-AF65-F5344CB8AC3E}">
        <p14:creationId xmlns:p14="http://schemas.microsoft.com/office/powerpoint/2010/main" val="2553630974"/>
      </p:ext>
    </p:extLst>
  </p:cSld>
  <p:clrMap bg1="lt1" tx1="dk1" bg2="lt2" tx2="dk2" accent1="accent1" accent2="accent2" accent3="accent3" accent4="accent4" accent5="accent5" accent6="accent6" hlink="hlink" folHlink="folHlink"/>
  <p:sldLayoutIdLst>
    <p:sldLayoutId id="2147486730" r:id="rId1"/>
    <p:sldLayoutId id="2147486731" r:id="rId2"/>
    <p:sldLayoutId id="2147486732" r:id="rId3"/>
    <p:sldLayoutId id="2147486733" r:id="rId4"/>
    <p:sldLayoutId id="2147486734" r:id="rId5"/>
    <p:sldLayoutId id="2147486735" r:id="rId6"/>
    <p:sldLayoutId id="2147486736" r:id="rId7"/>
    <p:sldLayoutId id="2147486737" r:id="rId8"/>
    <p:sldLayoutId id="2147486738" r:id="rId9"/>
    <p:sldLayoutId id="2147486739" r:id="rId10"/>
    <p:sldLayoutId id="2147486740" r:id="rId11"/>
    <p:sldLayoutId id="2147486741" r:id="rId12"/>
  </p:sldLayoutIdLst>
  <p:transition spd="slow">
    <p:cu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DA2D09-8EDF-414D-8415-C0D93C95E02D}"/>
              </a:ext>
            </a:extLst>
          </p:cNvPr>
          <p:cNvSpPr>
            <a:spLocks noGrp="1"/>
          </p:cNvSpPr>
          <p:nvPr>
            <p:ph type="title"/>
          </p:nvPr>
        </p:nvSpPr>
        <p:spPr>
          <a:xfrm>
            <a:off x="457902" y="425302"/>
            <a:ext cx="11276897" cy="839972"/>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882189B-9CB0-9F40-B64C-24084A1C82AF}"/>
              </a:ext>
            </a:extLst>
          </p:cNvPr>
          <p:cNvSpPr>
            <a:spLocks noGrp="1"/>
          </p:cNvSpPr>
          <p:nvPr>
            <p:ph type="body" idx="1"/>
          </p:nvPr>
        </p:nvSpPr>
        <p:spPr>
          <a:xfrm>
            <a:off x="457201" y="1345915"/>
            <a:ext cx="11276896" cy="3917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4948007"/>
      </p:ext>
    </p:extLst>
  </p:cSld>
  <p:clrMap bg1="lt1" tx1="dk1" bg2="lt2" tx2="dk2" accent1="accent1" accent2="accent2" accent3="accent3" accent4="accent4" accent5="accent5" accent6="accent6" hlink="hlink" folHlink="folHlink"/>
  <p:sldLayoutIdLst>
    <p:sldLayoutId id="2147486743" r:id="rId1"/>
    <p:sldLayoutId id="2147486744" r:id="rId2"/>
    <p:sldLayoutId id="2147486745" r:id="rId3"/>
    <p:sldLayoutId id="2147486746" r:id="rId4"/>
    <p:sldLayoutId id="2147486747" r:id="rId5"/>
    <p:sldLayoutId id="2147486748" r:id="rId6"/>
    <p:sldLayoutId id="2147486749" r:id="rId7"/>
    <p:sldLayoutId id="2147486750" r:id="rId8"/>
    <p:sldLayoutId id="2147486751" r:id="rId9"/>
    <p:sldLayoutId id="2147486752" r:id="rId10"/>
    <p:sldLayoutId id="2147486753" r:id="rId11"/>
    <p:sldLayoutId id="2147486754" r:id="rId12"/>
    <p:sldLayoutId id="2147486755" r:id="rId13"/>
    <p:sldLayoutId id="2147486756" r:id="rId14"/>
    <p:sldLayoutId id="2147486757" r:id="rId15"/>
    <p:sldLayoutId id="2147486758" r:id="rId16"/>
  </p:sldLayoutIdLst>
  <p:txStyles>
    <p:titleStyle>
      <a:lvl1pPr algn="l" defTabSz="914400" rtl="0" eaLnBrk="1" latinLnBrk="0" hangingPunct="1">
        <a:lnSpc>
          <a:spcPct val="100000"/>
        </a:lnSpc>
        <a:spcBef>
          <a:spcPct val="0"/>
        </a:spcBef>
        <a:spcAft>
          <a:spcPts val="1200"/>
        </a:spcAft>
        <a:buNone/>
        <a:defRPr sz="3000" b="1" kern="1200">
          <a:solidFill>
            <a:schemeClr val="tx2"/>
          </a:solidFill>
          <a:latin typeface="Century Gothic" panose="020B0502020202020204" pitchFamily="34" charset="0"/>
          <a:ea typeface="+mj-ea"/>
          <a:cs typeface="+mj-cs"/>
        </a:defRPr>
      </a:lvl1pPr>
    </p:titleStyle>
    <p:bodyStyle>
      <a:lvl1pPr marL="295275" indent="-295275" algn="l" defTabSz="914400" rtl="0" eaLnBrk="1" latinLnBrk="0" hangingPunct="1">
        <a:lnSpc>
          <a:spcPct val="100000"/>
        </a:lnSpc>
        <a:spcBef>
          <a:spcPts val="1000"/>
        </a:spcBef>
        <a:spcAft>
          <a:spcPts val="600"/>
        </a:spcAft>
        <a:buFont typeface="Courier New" panose="02070309020205020404" pitchFamily="49" charset="0"/>
        <a:buChar char="o"/>
        <a:tabLst/>
        <a:defRPr sz="2000" kern="1200">
          <a:solidFill>
            <a:schemeClr val="tx1"/>
          </a:solidFill>
          <a:latin typeface="Century Gothic" panose="020B0502020202020204" pitchFamily="34" charset="0"/>
          <a:ea typeface="+mn-ea"/>
          <a:cs typeface="+mn-cs"/>
        </a:defRPr>
      </a:lvl1pPr>
      <a:lvl2pPr marL="687388" indent="-230188" algn="l" defTabSz="914400" rtl="0" eaLnBrk="1" latinLnBrk="0" hangingPunct="1">
        <a:lnSpc>
          <a:spcPct val="100000"/>
        </a:lnSpc>
        <a:spcBef>
          <a:spcPts val="500"/>
        </a:spcBef>
        <a:spcAft>
          <a:spcPts val="600"/>
        </a:spcAft>
        <a:buFont typeface="System Font Regular"/>
        <a:buChar char="–"/>
        <a:tabLst/>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500"/>
        </a:spcBef>
        <a:spcAft>
          <a:spcPts val="600"/>
        </a:spcAft>
        <a:buFont typeface="System Font Regular"/>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cs typeface="Arial"/>
              <a:sym typeface="Aria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cs typeface="Arial"/>
              <a:sym typeface="Aria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F70C64F6-6102-4EAD-A582-1F6552B7F2F0}" type="slidenum">
              <a:rPr lang="en-US">
                <a:solidFill>
                  <a:srgbClr val="000000"/>
                </a:solidFill>
                <a:cs typeface="Arial"/>
                <a:sym typeface="Arial"/>
              </a:rPr>
              <a:pPr fontAlgn="base">
                <a:spcBef>
                  <a:spcPct val="0"/>
                </a:spcBef>
                <a:spcAft>
                  <a:spcPct val="0"/>
                </a:spcAft>
                <a:defRPr/>
              </a:pPr>
              <a:t>‹#›</a:t>
            </a:fld>
            <a:endParaRPr lang="en-US">
              <a:solidFill>
                <a:srgbClr val="000000"/>
              </a:solidFill>
              <a:cs typeface="Arial"/>
              <a:sym typeface="Arial"/>
            </a:endParaRPr>
          </a:p>
        </p:txBody>
      </p:sp>
    </p:spTree>
    <p:extLst>
      <p:ext uri="{BB962C8B-B14F-4D97-AF65-F5344CB8AC3E}">
        <p14:creationId xmlns:p14="http://schemas.microsoft.com/office/powerpoint/2010/main" val="4202921837"/>
      </p:ext>
    </p:extLst>
  </p:cSld>
  <p:clrMap bg1="lt1" tx1="dk1" bg2="lt2" tx2="dk2" accent1="accent1" accent2="accent2" accent3="accent3" accent4="accent4" accent5="accent5" accent6="accent6" hlink="hlink" folHlink="folHlink"/>
  <p:sldLayoutIdLst>
    <p:sldLayoutId id="2147486773" r:id="rId1"/>
    <p:sldLayoutId id="2147486774" r:id="rId2"/>
    <p:sldLayoutId id="2147486775" r:id="rId3"/>
    <p:sldLayoutId id="2147486776" r:id="rId4"/>
    <p:sldLayoutId id="2147486777" r:id="rId5"/>
    <p:sldLayoutId id="2147486778" r:id="rId6"/>
    <p:sldLayoutId id="2147486779" r:id="rId7"/>
    <p:sldLayoutId id="2147486780" r:id="rId8"/>
    <p:sldLayoutId id="2147486781" r:id="rId9"/>
    <p:sldLayoutId id="2147486782" r:id="rId10"/>
    <p:sldLayoutId id="2147486783" r:id="rId11"/>
    <p:sldLayoutId id="2147486784" r:id="rId12"/>
  </p:sldLayoutIdLst>
  <p:transition spd="slow">
    <p:cu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kern="1200">
              <a:ea typeface="+mn-ea"/>
              <a:rtl val="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kern="1200">
              <a:ea typeface="+mn-ea"/>
              <a:rtl val="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F70C64F6-6102-4EAD-A582-1F6552B7F2F0}" type="slidenum">
              <a:rPr lang="en-US" kern="1200">
                <a:ea typeface="+mn-ea"/>
                <a:rtl val="0"/>
              </a:rPr>
              <a:pPr fontAlgn="base">
                <a:spcBef>
                  <a:spcPct val="0"/>
                </a:spcBef>
                <a:spcAft>
                  <a:spcPct val="0"/>
                </a:spcAft>
                <a:defRPr/>
              </a:pPr>
              <a:t>‹#›</a:t>
            </a:fld>
            <a:endParaRPr lang="en-US" kern="1200">
              <a:ea typeface="+mn-ea"/>
              <a:rtl val="0"/>
            </a:endParaRPr>
          </a:p>
        </p:txBody>
      </p:sp>
    </p:spTree>
    <p:extLst>
      <p:ext uri="{BB962C8B-B14F-4D97-AF65-F5344CB8AC3E}">
        <p14:creationId xmlns:p14="http://schemas.microsoft.com/office/powerpoint/2010/main" val="2951153826"/>
      </p:ext>
    </p:extLst>
  </p:cSld>
  <p:clrMap bg1="lt1" tx1="dk1" bg2="lt2" tx2="dk2" accent1="accent1" accent2="accent2" accent3="accent3" accent4="accent4" accent5="accent5" accent6="accent6" hlink="hlink" folHlink="folHlink"/>
  <p:sldLayoutIdLst>
    <p:sldLayoutId id="2147486813" r:id="rId1"/>
    <p:sldLayoutId id="2147486814" r:id="rId2"/>
    <p:sldLayoutId id="2147486815" r:id="rId3"/>
    <p:sldLayoutId id="2147486816" r:id="rId4"/>
    <p:sldLayoutId id="2147486817" r:id="rId5"/>
    <p:sldLayoutId id="2147486818" r:id="rId6"/>
    <p:sldLayoutId id="2147486819" r:id="rId7"/>
    <p:sldLayoutId id="2147486820" r:id="rId8"/>
    <p:sldLayoutId id="2147486821" r:id="rId9"/>
    <p:sldLayoutId id="2147486822" r:id="rId10"/>
    <p:sldLayoutId id="2147486823" r:id="rId11"/>
    <p:sldLayoutId id="214748682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kern="1200">
              <a:ea typeface="+mn-ea"/>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kern="1200">
              <a:ea typeface="+mn-ea"/>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F70C64F6-6102-4EAD-A582-1F6552B7F2F0}" type="slidenum">
              <a:rPr lang="en-US" kern="1200">
                <a:ea typeface="+mn-ea"/>
              </a:rPr>
              <a:pPr fontAlgn="base">
                <a:spcBef>
                  <a:spcPct val="0"/>
                </a:spcBef>
                <a:spcAft>
                  <a:spcPct val="0"/>
                </a:spcAft>
                <a:defRPr/>
              </a:pPr>
              <a:t>‹#›</a:t>
            </a:fld>
            <a:endParaRPr lang="en-US" kern="1200">
              <a:ea typeface="+mn-ea"/>
            </a:endParaRPr>
          </a:p>
        </p:txBody>
      </p:sp>
    </p:spTree>
    <p:extLst>
      <p:ext uri="{BB962C8B-B14F-4D97-AF65-F5344CB8AC3E}">
        <p14:creationId xmlns:p14="http://schemas.microsoft.com/office/powerpoint/2010/main" val="3068595530"/>
      </p:ext>
    </p:extLst>
  </p:cSld>
  <p:clrMap bg1="lt1" tx1="dk1" bg2="lt2" tx2="dk2" accent1="accent1" accent2="accent2" accent3="accent3" accent4="accent4" accent5="accent5" accent6="accent6" hlink="hlink" folHlink="folHlink"/>
  <p:sldLayoutIdLst>
    <p:sldLayoutId id="2147486826" r:id="rId1"/>
    <p:sldLayoutId id="2147486827" r:id="rId2"/>
    <p:sldLayoutId id="2147486828" r:id="rId3"/>
    <p:sldLayoutId id="2147486829" r:id="rId4"/>
    <p:sldLayoutId id="2147486830" r:id="rId5"/>
    <p:sldLayoutId id="2147486831" r:id="rId6"/>
    <p:sldLayoutId id="2147486832" r:id="rId7"/>
    <p:sldLayoutId id="2147486833" r:id="rId8"/>
    <p:sldLayoutId id="2147486834" r:id="rId9"/>
    <p:sldLayoutId id="2147486835" r:id="rId10"/>
    <p:sldLayoutId id="2147486836" r:id="rId11"/>
    <p:sldLayoutId id="2147486837" r:id="rId12"/>
  </p:sldLayoutIdLst>
  <p:transition spd="slow">
    <p:cu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79"/>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686708-C308-4BCC-BB8F-FD02DD115442}" type="datetimeFigureOut">
              <a:rPr lang="en-US" kern="1200" smtClean="0">
                <a:solidFill>
                  <a:prstClr val="black">
                    <a:tint val="75000"/>
                  </a:prstClr>
                </a:solidFill>
                <a:latin typeface="Calibri"/>
                <a:ea typeface="+mn-ea"/>
                <a:cs typeface="+mn-cs"/>
              </a:rPr>
              <a:pPr/>
              <a:t>9/29/2022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5600" y="6356379"/>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37600" y="6356379"/>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F6F1616-CB7B-4F2D-8D5F-7EC93D478143}"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50642910"/>
      </p:ext>
    </p:extLst>
  </p:cSld>
  <p:clrMap bg1="lt1" tx1="dk1" bg2="lt2" tx2="dk2" accent1="accent1" accent2="accent2" accent3="accent3" accent4="accent4" accent5="accent5" accent6="accent6" hlink="hlink" folHlink="folHlink"/>
  <p:sldLayoutIdLst>
    <p:sldLayoutId id="2147486851" r:id="rId1"/>
    <p:sldLayoutId id="2147486852" r:id="rId2"/>
    <p:sldLayoutId id="2147486853" r:id="rId3"/>
    <p:sldLayoutId id="2147486854" r:id="rId4"/>
    <p:sldLayoutId id="2147486855" r:id="rId5"/>
    <p:sldLayoutId id="2147486856" r:id="rId6"/>
    <p:sldLayoutId id="2147486857" r:id="rId7"/>
    <p:sldLayoutId id="2147486858" r:id="rId8"/>
    <p:sldLayoutId id="2147486859" r:id="rId9"/>
    <p:sldLayoutId id="2147486860" r:id="rId10"/>
    <p:sldLayoutId id="214748686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EE886-E82F-4464-B3AD-D5984847C519}"/>
              </a:ext>
            </a:extLst>
          </p:cNvPr>
          <p:cNvSpPr>
            <a:spLocks noGrp="1"/>
          </p:cNvSpPr>
          <p:nvPr>
            <p:ph type="title"/>
          </p:nvPr>
        </p:nvSpPr>
        <p:spPr>
          <a:xfrm>
            <a:off x="777106" y="365127"/>
            <a:ext cx="10576695"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93A3923-BDB3-4318-945D-EB587C533A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T2_logo_final_color_WEB (2) copy.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8492" y="5671295"/>
            <a:ext cx="2122821" cy="1001841"/>
          </a:xfrm>
          <a:prstGeom prst="rect">
            <a:avLst/>
          </a:prstGeom>
        </p:spPr>
      </p:pic>
      <p:cxnSp>
        <p:nvCxnSpPr>
          <p:cNvPr id="9" name="Straight Connector 8"/>
          <p:cNvCxnSpPr/>
          <p:nvPr userDrawn="1"/>
        </p:nvCxnSpPr>
        <p:spPr>
          <a:xfrm>
            <a:off x="2369221" y="6635245"/>
            <a:ext cx="9021985" cy="18958"/>
          </a:xfrm>
          <a:prstGeom prst="line">
            <a:avLst/>
          </a:prstGeom>
          <a:ln w="28575" cmpd="sng">
            <a:solidFill>
              <a:srgbClr val="008000"/>
            </a:solidFill>
          </a:ln>
        </p:spPr>
        <p:style>
          <a:lnRef idx="3">
            <a:schemeClr val="accent6"/>
          </a:lnRef>
          <a:fillRef idx="0">
            <a:schemeClr val="accent6"/>
          </a:fillRef>
          <a:effectRef idx="2">
            <a:schemeClr val="accent6"/>
          </a:effectRef>
          <a:fontRef idx="minor">
            <a:schemeClr val="tx1"/>
          </a:fontRef>
        </p:style>
      </p:cxnSp>
      <p:sp>
        <p:nvSpPr>
          <p:cNvPr id="13" name="Slide Number Placeholder 12"/>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0487CAD-E9C5-8940-9491-2A97117E2D86}" type="slidenum">
              <a:rPr lang="en-US" smtClean="0"/>
              <a:t>‹#›</a:t>
            </a:fld>
            <a:endParaRPr lang="en-US"/>
          </a:p>
        </p:txBody>
      </p:sp>
    </p:spTree>
    <p:extLst>
      <p:ext uri="{BB962C8B-B14F-4D97-AF65-F5344CB8AC3E}">
        <p14:creationId xmlns:p14="http://schemas.microsoft.com/office/powerpoint/2010/main" val="2648367600"/>
      </p:ext>
    </p:extLst>
  </p:cSld>
  <p:clrMap bg1="lt1" tx1="dk1" bg2="lt2" tx2="dk2" accent1="accent1" accent2="accent2" accent3="accent3" accent4="accent4" accent5="accent5" accent6="accent6" hlink="hlink" folHlink="folHlink"/>
  <p:sldLayoutIdLst>
    <p:sldLayoutId id="2147486885" r:id="rId1"/>
    <p:sldLayoutId id="2147486886" r:id="rId2"/>
    <p:sldLayoutId id="2147486887" r:id="rId3"/>
    <p:sldLayoutId id="2147486888" r:id="rId4"/>
    <p:sldLayoutId id="2147486889" r:id="rId5"/>
    <p:sldLayoutId id="2147486890" r:id="rId6"/>
    <p:sldLayoutId id="2147486891" r:id="rId7"/>
    <p:sldLayoutId id="2147486892" r:id="rId8"/>
    <p:sldLayoutId id="2147486893" r:id="rId9"/>
    <p:sldLayoutId id="2147486894" r:id="rId10"/>
    <p:sldLayoutId id="2147486895" r:id="rId11"/>
  </p:sldLayoutIdLst>
  <p:hf sldNum="0" hdr="0" ftr="0"/>
  <p:txStyles>
    <p:titleStyle>
      <a:lvl1pPr algn="l" defTabSz="685800" rtl="0" eaLnBrk="1" latinLnBrk="0" hangingPunct="1">
        <a:lnSpc>
          <a:spcPct val="90000"/>
        </a:lnSpc>
        <a:spcBef>
          <a:spcPct val="0"/>
        </a:spcBef>
        <a:buNone/>
        <a:defRPr sz="3300" kern="1200">
          <a:solidFill>
            <a:srgbClr val="034F59"/>
          </a:solidFill>
          <a:latin typeface="Avenir Medium"/>
          <a:ea typeface="+mj-ea"/>
          <a:cs typeface="Avenir Medium"/>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203864"/>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203864"/>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203864"/>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203864"/>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203864"/>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cs typeface="Arial"/>
              <a:sym typeface="Arial"/>
              <a:rtl val="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cs typeface="Arial"/>
              <a:sym typeface="Arial"/>
              <a:rtl val="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F70C64F6-6102-4EAD-A582-1F6552B7F2F0}" type="slidenum">
              <a:rPr lang="en-US">
                <a:solidFill>
                  <a:srgbClr val="000000"/>
                </a:solidFill>
                <a:cs typeface="Arial"/>
                <a:sym typeface="Arial"/>
                <a:rtl val="0"/>
              </a:rPr>
              <a:pPr fontAlgn="base">
                <a:spcBef>
                  <a:spcPct val="0"/>
                </a:spcBef>
                <a:spcAft>
                  <a:spcPct val="0"/>
                </a:spcAft>
                <a:defRPr/>
              </a:pPr>
              <a:t>‹#›</a:t>
            </a:fld>
            <a:endParaRPr lang="en-US">
              <a:solidFill>
                <a:srgbClr val="000000"/>
              </a:solidFill>
              <a:cs typeface="Arial"/>
              <a:sym typeface="Arial"/>
              <a:rtl val="0"/>
            </a:endParaRPr>
          </a:p>
        </p:txBody>
      </p:sp>
    </p:spTree>
    <p:extLst>
      <p:ext uri="{BB962C8B-B14F-4D97-AF65-F5344CB8AC3E}">
        <p14:creationId xmlns:p14="http://schemas.microsoft.com/office/powerpoint/2010/main" val="3191558080"/>
      </p:ext>
    </p:extLst>
  </p:cSld>
  <p:clrMap bg1="lt1" tx1="dk1" bg2="lt2" tx2="dk2" accent1="accent1" accent2="accent2" accent3="accent3" accent4="accent4" accent5="accent5" accent6="accent6" hlink="hlink" folHlink="folHlink"/>
  <p:sldLayoutIdLst>
    <p:sldLayoutId id="2147485358" r:id="rId1"/>
    <p:sldLayoutId id="2147485359" r:id="rId2"/>
    <p:sldLayoutId id="2147485360" r:id="rId3"/>
    <p:sldLayoutId id="2147485361" r:id="rId4"/>
    <p:sldLayoutId id="2147485362" r:id="rId5"/>
    <p:sldLayoutId id="2147485363" r:id="rId6"/>
    <p:sldLayoutId id="2147485364" r:id="rId7"/>
    <p:sldLayoutId id="2147485365" r:id="rId8"/>
    <p:sldLayoutId id="2147485366" r:id="rId9"/>
    <p:sldLayoutId id="2147485367" r:id="rId10"/>
    <p:sldLayoutId id="2147485368" r:id="rId11"/>
    <p:sldLayoutId id="2147485369" r:id="rId12"/>
    <p:sldLayoutId id="2147485370" r:id="rId13"/>
    <p:sldLayoutId id="2147485371" r:id="rId14"/>
    <p:sldLayoutId id="2147485372" r:id="rId15"/>
    <p:sldLayoutId id="2147485373" r:id="rId16"/>
    <p:sldLayoutId id="2147486595"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79"/>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686708-C308-4BCC-BB8F-FD02DD115442}" type="datetimeFigureOut">
              <a:rPr lang="en-US" smtClean="0">
                <a:solidFill>
                  <a:prstClr val="black">
                    <a:tint val="75000"/>
                  </a:prstClr>
                </a:solidFill>
              </a:rPr>
              <a:pPr/>
              <a:t>9/29/2022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79"/>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9"/>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F6F1616-CB7B-4F2D-8D5F-7EC93D478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9998272"/>
      </p:ext>
    </p:extLst>
  </p:cSld>
  <p:clrMap bg1="lt1" tx1="dk1" bg2="lt2" tx2="dk2" accent1="accent1" accent2="accent2" accent3="accent3" accent4="accent4" accent5="accent5" accent6="accent6" hlink="hlink" folHlink="folHlink"/>
  <p:sldLayoutIdLst>
    <p:sldLayoutId id="2147486104" r:id="rId1"/>
    <p:sldLayoutId id="2147486105" r:id="rId2"/>
    <p:sldLayoutId id="2147486106" r:id="rId3"/>
    <p:sldLayoutId id="2147486107" r:id="rId4"/>
    <p:sldLayoutId id="2147486108" r:id="rId5"/>
    <p:sldLayoutId id="2147486109" r:id="rId6"/>
    <p:sldLayoutId id="2147486110" r:id="rId7"/>
    <p:sldLayoutId id="2147486111" r:id="rId8"/>
    <p:sldLayoutId id="2147486112" r:id="rId9"/>
    <p:sldLayoutId id="2147486113" r:id="rId10"/>
    <p:sldLayoutId id="2147486114" r:id="rId11"/>
    <p:sldLayoutId id="2147486115" r:id="rId12"/>
    <p:sldLayoutId id="2147486116" r:id="rId13"/>
    <p:sldLayoutId id="2147486117" r:id="rId14"/>
    <p:sldLayoutId id="2147486118" r:id="rId15"/>
    <p:sldLayoutId id="2147486119" r:id="rId16"/>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FC3403-F5F3-4A77-936B-B81122A5240C}"/>
              </a:ext>
            </a:extLst>
          </p:cNvPr>
          <p:cNvSpPr>
            <a:spLocks noGrp="1"/>
          </p:cNvSpPr>
          <p:nvPr>
            <p:ph type="title"/>
          </p:nvPr>
        </p:nvSpPr>
        <p:spPr>
          <a:xfrm>
            <a:off x="838200" y="365125"/>
            <a:ext cx="10515600" cy="1325563"/>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FA3E541-4B3C-4BBB-8113-40ECC42FF728}"/>
              </a:ext>
            </a:extLst>
          </p:cNvPr>
          <p:cNvSpPr>
            <a:spLocks noGrp="1"/>
          </p:cNvSpPr>
          <p:nvPr>
            <p:ph type="body" idx="1"/>
          </p:nvPr>
        </p:nvSpPr>
        <p:spPr>
          <a:xfrm>
            <a:off x="838200" y="1690688"/>
            <a:ext cx="10515600" cy="448627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5">
            <a:extLst>
              <a:ext uri="{FF2B5EF4-FFF2-40B4-BE49-F238E27FC236}">
                <a16:creationId xmlns:a16="http://schemas.microsoft.com/office/drawing/2014/main" id="{E0D6CA47-6282-4A0C-8D1D-DBF1F4D90458}"/>
              </a:ext>
            </a:extLst>
          </p:cNvPr>
          <p:cNvGrpSpPr/>
          <p:nvPr userDrawn="1"/>
        </p:nvGrpSpPr>
        <p:grpSpPr>
          <a:xfrm>
            <a:off x="-6536" y="5914232"/>
            <a:ext cx="12198536" cy="46088"/>
            <a:chOff x="0" y="0"/>
            <a:chExt cx="24733911" cy="284659"/>
          </a:xfrm>
        </p:grpSpPr>
        <p:sp>
          <p:nvSpPr>
            <p:cNvPr id="8" name="AutoShape 6">
              <a:extLst>
                <a:ext uri="{FF2B5EF4-FFF2-40B4-BE49-F238E27FC236}">
                  <a16:creationId xmlns:a16="http://schemas.microsoft.com/office/drawing/2014/main" id="{95D3BD57-61F6-4056-B3CD-AB89CF87AC57}"/>
                </a:ext>
              </a:extLst>
            </p:cNvPr>
            <p:cNvSpPr/>
            <p:nvPr/>
          </p:nvSpPr>
          <p:spPr>
            <a:xfrm>
              <a:off x="14298475" y="0"/>
              <a:ext cx="10435437" cy="284659"/>
            </a:xfrm>
            <a:prstGeom prst="rect">
              <a:avLst/>
            </a:prstGeom>
            <a:solidFill>
              <a:schemeClr val="accent1"/>
            </a:solidFill>
          </p:spPr>
        </p:sp>
        <p:sp>
          <p:nvSpPr>
            <p:cNvPr id="9" name="AutoShape 7">
              <a:extLst>
                <a:ext uri="{FF2B5EF4-FFF2-40B4-BE49-F238E27FC236}">
                  <a16:creationId xmlns:a16="http://schemas.microsoft.com/office/drawing/2014/main" id="{1BA3D7B4-8F99-47F9-8C84-9B9DCE068F09}"/>
                </a:ext>
              </a:extLst>
            </p:cNvPr>
            <p:cNvSpPr/>
            <p:nvPr/>
          </p:nvSpPr>
          <p:spPr>
            <a:xfrm>
              <a:off x="0" y="0"/>
              <a:ext cx="14298475" cy="284659"/>
            </a:xfrm>
            <a:prstGeom prst="rect">
              <a:avLst/>
            </a:prstGeom>
            <a:solidFill>
              <a:schemeClr val="accent2"/>
            </a:solidFill>
          </p:spPr>
        </p:sp>
      </p:grpSp>
      <p:pic>
        <p:nvPicPr>
          <p:cNvPr id="12" name="Picture 11" descr="A picture containing drawing&#10;&#10;Description automatically generated">
            <a:extLst>
              <a:ext uri="{FF2B5EF4-FFF2-40B4-BE49-F238E27FC236}">
                <a16:creationId xmlns:a16="http://schemas.microsoft.com/office/drawing/2014/main" id="{6F68C768-DB40-4E7F-B732-AB4A02BD7EA5}"/>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1053124" y="6150673"/>
            <a:ext cx="601351" cy="573895"/>
          </a:xfrm>
          <a:prstGeom prst="rect">
            <a:avLst/>
          </a:prstGeom>
        </p:spPr>
      </p:pic>
      <p:pic>
        <p:nvPicPr>
          <p:cNvPr id="13" name="Picture 12" descr="California For All_Logo_Full Color.png"/>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427367" y="6041624"/>
            <a:ext cx="821665" cy="791992"/>
          </a:xfrm>
          <a:prstGeom prst="rect">
            <a:avLst/>
          </a:prstGeom>
        </p:spPr>
      </p:pic>
      <p:pic>
        <p:nvPicPr>
          <p:cNvPr id="14" name="Picture 13" descr="ACEsAware_Logo_300dpi_RGB.pn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5146660" y="6106950"/>
            <a:ext cx="1898680" cy="555510"/>
          </a:xfrm>
          <a:prstGeom prst="rect">
            <a:avLst/>
          </a:prstGeom>
        </p:spPr>
      </p:pic>
    </p:spTree>
    <p:extLst>
      <p:ext uri="{BB962C8B-B14F-4D97-AF65-F5344CB8AC3E}">
        <p14:creationId xmlns:p14="http://schemas.microsoft.com/office/powerpoint/2010/main" val="1436803084"/>
      </p:ext>
    </p:extLst>
  </p:cSld>
  <p:clrMap bg1="lt1" tx1="dk1" bg2="lt2" tx2="dk2" accent1="accent1" accent2="accent2" accent3="accent3" accent4="accent4" accent5="accent5" accent6="accent6" hlink="hlink" folHlink="folHlink"/>
  <p:sldLayoutIdLst>
    <p:sldLayoutId id="2147486380" r:id="rId1"/>
    <p:sldLayoutId id="2147486381" r:id="rId2"/>
    <p:sldLayoutId id="2147486382" r:id="rId3"/>
    <p:sldLayoutId id="2147486383" r:id="rId4"/>
    <p:sldLayoutId id="2147486384" r:id="rId5"/>
    <p:sldLayoutId id="2147486385" r:id="rId6"/>
    <p:sldLayoutId id="2147486386" r:id="rId7"/>
    <p:sldLayoutId id="2147486387" r:id="rId8"/>
    <p:sldLayoutId id="2147486388" r:id="rId9"/>
  </p:sldLayoutIdLst>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alpha val="71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ＭＳ Ｐゴシック" pitchFamily="-102" charset="-128"/>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r>
              <a:rPr lang="en-US" altLang="en-US"/>
              <a:t>J. Dorado &amp; L. Dolce (2013), Child &amp; Adolescent Services, UCSF/SFGH</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75F7BF56-A269-456F-9009-FD51CECF8347}" type="slidenum">
              <a:rPr lang="en-US" altLang="en-US"/>
              <a:pPr>
                <a:defRPr/>
              </a:pPr>
              <a:t>‹#›</a:t>
            </a:fld>
            <a:endParaRPr lang="en-US" altLang="en-US"/>
          </a:p>
        </p:txBody>
      </p:sp>
    </p:spTree>
    <p:extLst>
      <p:ext uri="{BB962C8B-B14F-4D97-AF65-F5344CB8AC3E}">
        <p14:creationId xmlns:p14="http://schemas.microsoft.com/office/powerpoint/2010/main" val="4080838791"/>
      </p:ext>
    </p:extLst>
  </p:cSld>
  <p:clrMap bg1="lt1" tx1="dk1" bg2="lt2" tx2="dk2" accent1="accent1" accent2="accent2" accent3="accent3" accent4="accent4" accent5="accent5" accent6="accent6" hlink="hlink" folHlink="folHlink"/>
  <p:sldLayoutIdLst>
    <p:sldLayoutId id="2147486561" r:id="rId1"/>
    <p:sldLayoutId id="2147486562" r:id="rId2"/>
    <p:sldLayoutId id="2147486563" r:id="rId3"/>
    <p:sldLayoutId id="2147486564" r:id="rId4"/>
    <p:sldLayoutId id="2147486565" r:id="rId5"/>
    <p:sldLayoutId id="2147486566" r:id="rId6"/>
    <p:sldLayoutId id="2147486567" r:id="rId7"/>
    <p:sldLayoutId id="2147486568" r:id="rId8"/>
    <p:sldLayoutId id="2147486569" r:id="rId9"/>
    <p:sldLayoutId id="2147486570" r:id="rId10"/>
    <p:sldLayoutId id="2147486571" r:id="rId11"/>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2" charset="-128"/>
          <a:cs typeface="+mj-cs"/>
        </a:defRPr>
      </a:lvl1pPr>
      <a:lvl2pPr algn="ctr" defTabSz="457200" rtl="0" eaLnBrk="0" fontAlgn="base" hangingPunct="0">
        <a:spcBef>
          <a:spcPct val="0"/>
        </a:spcBef>
        <a:spcAft>
          <a:spcPct val="0"/>
        </a:spcAft>
        <a:defRPr sz="4400">
          <a:solidFill>
            <a:schemeClr val="tx1"/>
          </a:solidFill>
          <a:latin typeface="Calibri" pitchFamily="-102" charset="0"/>
          <a:ea typeface="ＭＳ Ｐゴシック" pitchFamily="-102" charset="-128"/>
        </a:defRPr>
      </a:lvl2pPr>
      <a:lvl3pPr algn="ctr" defTabSz="457200" rtl="0" eaLnBrk="0" fontAlgn="base" hangingPunct="0">
        <a:spcBef>
          <a:spcPct val="0"/>
        </a:spcBef>
        <a:spcAft>
          <a:spcPct val="0"/>
        </a:spcAft>
        <a:defRPr sz="4400">
          <a:solidFill>
            <a:schemeClr val="tx1"/>
          </a:solidFill>
          <a:latin typeface="Calibri" pitchFamily="-102" charset="0"/>
          <a:ea typeface="ＭＳ Ｐゴシック" pitchFamily="-102" charset="-128"/>
        </a:defRPr>
      </a:lvl3pPr>
      <a:lvl4pPr algn="ctr" defTabSz="457200" rtl="0" eaLnBrk="0" fontAlgn="base" hangingPunct="0">
        <a:spcBef>
          <a:spcPct val="0"/>
        </a:spcBef>
        <a:spcAft>
          <a:spcPct val="0"/>
        </a:spcAft>
        <a:defRPr sz="4400">
          <a:solidFill>
            <a:schemeClr val="tx1"/>
          </a:solidFill>
          <a:latin typeface="Calibri" pitchFamily="-102" charset="0"/>
          <a:ea typeface="ＭＳ Ｐゴシック" pitchFamily="-102" charset="-128"/>
        </a:defRPr>
      </a:lvl4pPr>
      <a:lvl5pPr algn="ctr" defTabSz="457200" rtl="0" eaLnBrk="0" fontAlgn="base" hangingPunct="0">
        <a:spcBef>
          <a:spcPct val="0"/>
        </a:spcBef>
        <a:spcAft>
          <a:spcPct val="0"/>
        </a:spcAft>
        <a:defRPr sz="4400">
          <a:solidFill>
            <a:schemeClr val="tx1"/>
          </a:solidFill>
          <a:latin typeface="Calibri" pitchFamily="-102" charset="0"/>
          <a:ea typeface="ＭＳ Ｐゴシック" pitchFamily="-102" charset="-128"/>
        </a:defRPr>
      </a:lvl5pPr>
      <a:lvl6pPr marL="457200" algn="ctr" defTabSz="457200" rtl="0" fontAlgn="base">
        <a:spcBef>
          <a:spcPct val="0"/>
        </a:spcBef>
        <a:spcAft>
          <a:spcPct val="0"/>
        </a:spcAft>
        <a:defRPr sz="4400">
          <a:solidFill>
            <a:schemeClr val="tx1"/>
          </a:solidFill>
          <a:latin typeface="Calibri" pitchFamily="-102" charset="0"/>
          <a:ea typeface="ＭＳ Ｐゴシック" pitchFamily="-102" charset="-128"/>
        </a:defRPr>
      </a:lvl6pPr>
      <a:lvl7pPr marL="914400" algn="ctr" defTabSz="457200" rtl="0" fontAlgn="base">
        <a:spcBef>
          <a:spcPct val="0"/>
        </a:spcBef>
        <a:spcAft>
          <a:spcPct val="0"/>
        </a:spcAft>
        <a:defRPr sz="4400">
          <a:solidFill>
            <a:schemeClr val="tx1"/>
          </a:solidFill>
          <a:latin typeface="Calibri" pitchFamily="-102" charset="0"/>
          <a:ea typeface="ＭＳ Ｐゴシック" pitchFamily="-102" charset="-128"/>
        </a:defRPr>
      </a:lvl7pPr>
      <a:lvl8pPr marL="1371600" algn="ctr" defTabSz="457200" rtl="0" fontAlgn="base">
        <a:spcBef>
          <a:spcPct val="0"/>
        </a:spcBef>
        <a:spcAft>
          <a:spcPct val="0"/>
        </a:spcAft>
        <a:defRPr sz="4400">
          <a:solidFill>
            <a:schemeClr val="tx1"/>
          </a:solidFill>
          <a:latin typeface="Calibri" pitchFamily="-102" charset="0"/>
          <a:ea typeface="ＭＳ Ｐゴシック" pitchFamily="-102" charset="-128"/>
        </a:defRPr>
      </a:lvl8pPr>
      <a:lvl9pPr marL="1828800" algn="ctr" defTabSz="457200" rtl="0" fontAlgn="base">
        <a:spcBef>
          <a:spcPct val="0"/>
        </a:spcBef>
        <a:spcAft>
          <a:spcPct val="0"/>
        </a:spcAft>
        <a:defRPr sz="4400">
          <a:solidFill>
            <a:schemeClr val="tx1"/>
          </a:solidFill>
          <a:latin typeface="Calibri" pitchFamily="-102" charset="0"/>
          <a:ea typeface="ＭＳ Ｐゴシック" pitchFamily="-102"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2" charset="-128"/>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2"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2"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2"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8933" y="703263"/>
            <a:ext cx="10642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778933" y="1912940"/>
            <a:ext cx="10642600"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4"/>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1"/>
            <a:ext cx="121920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7310817"/>
      </p:ext>
    </p:extLst>
  </p:cSld>
  <p:clrMap bg1="lt1" tx1="dk1" bg2="lt2" tx2="dk2" accent1="accent1" accent2="accent2" accent3="accent3" accent4="accent4" accent5="accent5" accent6="accent6" hlink="hlink" folHlink="folHlink"/>
  <p:sldLayoutIdLst>
    <p:sldLayoutId id="2147486585" r:id="rId1"/>
    <p:sldLayoutId id="2147486586" r:id="rId2"/>
    <p:sldLayoutId id="2147486587" r:id="rId3"/>
    <p:sldLayoutId id="2147486588" r:id="rId4"/>
    <p:sldLayoutId id="2147486589" r:id="rId5"/>
    <p:sldLayoutId id="2147486590" r:id="rId6"/>
    <p:sldLayoutId id="2147486591" r:id="rId7"/>
    <p:sldLayoutId id="2147486592" r:id="rId8"/>
    <p:sldLayoutId id="2147486593" r:id="rId9"/>
    <p:sldLayoutId id="2147486594" r:id="rId10"/>
  </p:sldLayoutIdLst>
  <p:txStyles>
    <p:titleStyle>
      <a:lvl1pPr algn="l" rtl="0" eaLnBrk="0" fontAlgn="base" hangingPunct="0">
        <a:lnSpc>
          <a:spcPts val="4000"/>
        </a:lnSpc>
        <a:spcBef>
          <a:spcPct val="0"/>
        </a:spcBef>
        <a:spcAft>
          <a:spcPct val="0"/>
        </a:spcAft>
        <a:defRPr sz="3600">
          <a:solidFill>
            <a:srgbClr val="901C3B"/>
          </a:solidFill>
          <a:latin typeface="+mj-lt"/>
          <a:ea typeface="+mj-ea"/>
          <a:cs typeface="+mj-cs"/>
        </a:defRPr>
      </a:lvl1pPr>
      <a:lvl2pPr algn="l" rtl="0" eaLnBrk="0" fontAlgn="base" hangingPunct="0">
        <a:lnSpc>
          <a:spcPts val="4000"/>
        </a:lnSpc>
        <a:spcBef>
          <a:spcPct val="0"/>
        </a:spcBef>
        <a:spcAft>
          <a:spcPct val="0"/>
        </a:spcAft>
        <a:defRPr sz="3600">
          <a:solidFill>
            <a:srgbClr val="901C3B"/>
          </a:solidFill>
          <a:latin typeface="Arial" pitchFamily="-107" charset="0"/>
          <a:ea typeface="Osaka" pitchFamily="-107" charset="-128"/>
          <a:cs typeface="Osaka" pitchFamily="-107" charset="-128"/>
        </a:defRPr>
      </a:lvl2pPr>
      <a:lvl3pPr algn="l" rtl="0" eaLnBrk="0" fontAlgn="base" hangingPunct="0">
        <a:lnSpc>
          <a:spcPts val="4000"/>
        </a:lnSpc>
        <a:spcBef>
          <a:spcPct val="0"/>
        </a:spcBef>
        <a:spcAft>
          <a:spcPct val="0"/>
        </a:spcAft>
        <a:defRPr sz="3600">
          <a:solidFill>
            <a:srgbClr val="901C3B"/>
          </a:solidFill>
          <a:latin typeface="Arial" pitchFamily="-107" charset="0"/>
          <a:ea typeface="Osaka" pitchFamily="-107" charset="-128"/>
          <a:cs typeface="Osaka" pitchFamily="-107" charset="-128"/>
        </a:defRPr>
      </a:lvl3pPr>
      <a:lvl4pPr algn="l" rtl="0" eaLnBrk="0" fontAlgn="base" hangingPunct="0">
        <a:lnSpc>
          <a:spcPts val="4000"/>
        </a:lnSpc>
        <a:spcBef>
          <a:spcPct val="0"/>
        </a:spcBef>
        <a:spcAft>
          <a:spcPct val="0"/>
        </a:spcAft>
        <a:defRPr sz="3600">
          <a:solidFill>
            <a:srgbClr val="901C3B"/>
          </a:solidFill>
          <a:latin typeface="Arial" pitchFamily="-107" charset="0"/>
          <a:ea typeface="Osaka" pitchFamily="-107" charset="-128"/>
          <a:cs typeface="Osaka" pitchFamily="-107" charset="-128"/>
        </a:defRPr>
      </a:lvl4pPr>
      <a:lvl5pPr algn="l" rtl="0" eaLnBrk="0" fontAlgn="base" hangingPunct="0">
        <a:lnSpc>
          <a:spcPts val="4000"/>
        </a:lnSpc>
        <a:spcBef>
          <a:spcPct val="0"/>
        </a:spcBef>
        <a:spcAft>
          <a:spcPct val="0"/>
        </a:spcAft>
        <a:defRPr sz="3600">
          <a:solidFill>
            <a:srgbClr val="901C3B"/>
          </a:solidFill>
          <a:latin typeface="Arial" pitchFamily="-107" charset="0"/>
          <a:ea typeface="Osaka" pitchFamily="-107" charset="-128"/>
          <a:cs typeface="Osaka" pitchFamily="-107" charset="-128"/>
        </a:defRPr>
      </a:lvl5pPr>
      <a:lvl6pPr marL="457200" algn="l" rtl="0" fontAlgn="base">
        <a:lnSpc>
          <a:spcPts val="4000"/>
        </a:lnSpc>
        <a:spcBef>
          <a:spcPct val="0"/>
        </a:spcBef>
        <a:spcAft>
          <a:spcPct val="0"/>
        </a:spcAft>
        <a:defRPr sz="3600">
          <a:solidFill>
            <a:srgbClr val="901C3B"/>
          </a:solidFill>
          <a:latin typeface="Arial" pitchFamily="-107" charset="0"/>
          <a:ea typeface="Osaka" pitchFamily="-107" charset="-128"/>
          <a:cs typeface="Osaka" pitchFamily="-107" charset="-128"/>
        </a:defRPr>
      </a:lvl6pPr>
      <a:lvl7pPr marL="914400" algn="l" rtl="0" fontAlgn="base">
        <a:lnSpc>
          <a:spcPts val="4000"/>
        </a:lnSpc>
        <a:spcBef>
          <a:spcPct val="0"/>
        </a:spcBef>
        <a:spcAft>
          <a:spcPct val="0"/>
        </a:spcAft>
        <a:defRPr sz="3600">
          <a:solidFill>
            <a:srgbClr val="901C3B"/>
          </a:solidFill>
          <a:latin typeface="Arial" pitchFamily="-107" charset="0"/>
          <a:ea typeface="Osaka" pitchFamily="-107" charset="-128"/>
          <a:cs typeface="Osaka" pitchFamily="-107" charset="-128"/>
        </a:defRPr>
      </a:lvl7pPr>
      <a:lvl8pPr marL="1371600" algn="l" rtl="0" fontAlgn="base">
        <a:lnSpc>
          <a:spcPts val="4000"/>
        </a:lnSpc>
        <a:spcBef>
          <a:spcPct val="0"/>
        </a:spcBef>
        <a:spcAft>
          <a:spcPct val="0"/>
        </a:spcAft>
        <a:defRPr sz="3600">
          <a:solidFill>
            <a:srgbClr val="901C3B"/>
          </a:solidFill>
          <a:latin typeface="Arial" pitchFamily="-107" charset="0"/>
          <a:ea typeface="Osaka" pitchFamily="-107" charset="-128"/>
          <a:cs typeface="Osaka" pitchFamily="-107" charset="-128"/>
        </a:defRPr>
      </a:lvl8pPr>
      <a:lvl9pPr marL="1828800" algn="l" rtl="0" fontAlgn="base">
        <a:lnSpc>
          <a:spcPts val="4000"/>
        </a:lnSpc>
        <a:spcBef>
          <a:spcPct val="0"/>
        </a:spcBef>
        <a:spcAft>
          <a:spcPct val="0"/>
        </a:spcAft>
        <a:defRPr sz="3600">
          <a:solidFill>
            <a:srgbClr val="901C3B"/>
          </a:solidFill>
          <a:latin typeface="Arial" pitchFamily="-107" charset="0"/>
          <a:ea typeface="Osaka" pitchFamily="-107" charset="-128"/>
          <a:cs typeface="Osaka" pitchFamily="-107" charset="-128"/>
        </a:defRPr>
      </a:lvl9pPr>
    </p:titleStyle>
    <p:bodyStyle>
      <a:lvl1pPr marL="169863" indent="-169863" algn="l" rtl="0" eaLnBrk="0" fontAlgn="base" hangingPunct="0">
        <a:spcBef>
          <a:spcPct val="20000"/>
        </a:spcBef>
        <a:spcAft>
          <a:spcPct val="0"/>
        </a:spcAft>
        <a:buClr>
          <a:srgbClr val="901C3B"/>
        </a:buClr>
        <a:buChar char="»"/>
        <a:defRPr sz="2000">
          <a:solidFill>
            <a:schemeClr val="tx1"/>
          </a:solidFill>
          <a:latin typeface="+mn-lt"/>
          <a:ea typeface="+mn-ea"/>
          <a:cs typeface="+mn-cs"/>
        </a:defRPr>
      </a:lvl1pPr>
      <a:lvl2pPr marL="515938" indent="-231775" algn="l" rtl="0" eaLnBrk="0" fontAlgn="base" hangingPunct="0">
        <a:spcBef>
          <a:spcPct val="20000"/>
        </a:spcBef>
        <a:spcAft>
          <a:spcPct val="0"/>
        </a:spcAft>
        <a:buClr>
          <a:schemeClr val="tx1"/>
        </a:buClr>
        <a:buChar char="~"/>
        <a:defRPr sz="2000">
          <a:solidFill>
            <a:schemeClr val="tx1"/>
          </a:solidFill>
          <a:latin typeface="+mn-lt"/>
          <a:ea typeface="+mn-ea"/>
          <a:cs typeface="+mn-cs"/>
        </a:defRPr>
      </a:lvl2pPr>
      <a:lvl3pPr marL="804863" indent="-174625" algn="l" rtl="0" eaLnBrk="0" fontAlgn="base" hangingPunct="0">
        <a:spcBef>
          <a:spcPct val="20000"/>
        </a:spcBef>
        <a:spcAft>
          <a:spcPct val="0"/>
        </a:spcAft>
        <a:buClr>
          <a:schemeClr val="tx1"/>
        </a:buClr>
        <a:buFont typeface="Times" charset="0"/>
        <a:buChar char="•"/>
        <a:defRPr sz="2000">
          <a:solidFill>
            <a:schemeClr val="tx1"/>
          </a:solidFill>
          <a:latin typeface="+mn-lt"/>
          <a:ea typeface="+mn-ea"/>
          <a:cs typeface="+mn-cs"/>
        </a:defRPr>
      </a:lvl3pPr>
      <a:lvl4pPr marL="1143000" indent="-223838" algn="l" rtl="0" eaLnBrk="0" fontAlgn="base" hangingPunct="0">
        <a:spcBef>
          <a:spcPct val="20000"/>
        </a:spcBef>
        <a:spcAft>
          <a:spcPct val="0"/>
        </a:spcAft>
        <a:buClr>
          <a:schemeClr val="tx1"/>
        </a:buClr>
        <a:buChar char="~"/>
        <a:defRPr sz="2000">
          <a:solidFill>
            <a:schemeClr val="tx1"/>
          </a:solidFill>
          <a:latin typeface="+mn-lt"/>
          <a:ea typeface="+mn-ea"/>
          <a:cs typeface="+mn-cs"/>
        </a:defRPr>
      </a:lvl4pPr>
      <a:lvl5pPr marL="1430338" indent="-168275" algn="l" rtl="0" eaLnBrk="0" fontAlgn="base" hangingPunct="0">
        <a:spcBef>
          <a:spcPct val="20000"/>
        </a:spcBef>
        <a:spcAft>
          <a:spcPct val="0"/>
        </a:spcAft>
        <a:buClr>
          <a:schemeClr val="tx1"/>
        </a:buClr>
        <a:buFont typeface="Times" charset="0"/>
        <a:buChar char="•"/>
        <a:defRPr sz="2000">
          <a:solidFill>
            <a:schemeClr val="tx1"/>
          </a:solidFill>
          <a:latin typeface="+mn-lt"/>
          <a:ea typeface="+mn-ea"/>
          <a:cs typeface="+mn-cs"/>
        </a:defRPr>
      </a:lvl5pPr>
      <a:lvl6pPr marL="18875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6pPr>
      <a:lvl7pPr marL="23447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7pPr>
      <a:lvl8pPr marL="28019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8pPr>
      <a:lvl9pPr marL="32591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1A87B3-385E-4164-A331-415D313A827F}" type="datetimeFigureOut">
              <a:rPr lang="en-US" kern="1200" smtClean="0">
                <a:solidFill>
                  <a:prstClr val="black">
                    <a:tint val="75000"/>
                  </a:prstClr>
                </a:solidFill>
                <a:latin typeface="Calibri"/>
                <a:ea typeface="+mn-ea"/>
                <a:cs typeface="+mn-cs"/>
              </a:rPr>
              <a:pPr/>
              <a:t>9/29/2022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srgbClr val="94C600"/>
              </a:solidFill>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B28B5-8B00-4C7F-AD1C-AD1C6DE24531}"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14549180"/>
      </p:ext>
    </p:extLst>
  </p:cSld>
  <p:clrMap bg1="lt1" tx1="dk1" bg2="lt2" tx2="dk2" accent1="accent1" accent2="accent2" accent3="accent3" accent4="accent4" accent5="accent5" accent6="accent6" hlink="hlink" folHlink="folHlink"/>
  <p:sldLayoutIdLst>
    <p:sldLayoutId id="2147486597" r:id="rId1"/>
    <p:sldLayoutId id="2147486598" r:id="rId2"/>
    <p:sldLayoutId id="2147486599" r:id="rId3"/>
    <p:sldLayoutId id="2147486600" r:id="rId4"/>
    <p:sldLayoutId id="2147486601" r:id="rId5"/>
    <p:sldLayoutId id="2147486602" r:id="rId6"/>
    <p:sldLayoutId id="2147486603" r:id="rId7"/>
    <p:sldLayoutId id="2147486604" r:id="rId8"/>
    <p:sldLayoutId id="2147486605" r:id="rId9"/>
    <p:sldLayoutId id="2147486606" r:id="rId10"/>
    <p:sldLayoutId id="2147486607" r:id="rId11"/>
  </p:sldLayoutIdLst>
  <mc:AlternateContent xmlns:mc="http://schemas.openxmlformats.org/markup-compatibility/2006" xmlns:p14="http://schemas.microsoft.com/office/powerpoint/2010/main">
    <mc:Choice Requires="p14">
      <p:transition spd="slow" p14:dur="2000">
        <p14:reveal/>
      </p:transition>
    </mc:Choice>
    <mc:Fallback xmlns="">
      <p:transition xmlns:p14="http://schemas.microsoft.com/office/powerpoint/2010/main" spd="slow">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3"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3" y="982134"/>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2"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D6846B97-58A0-4A6C-BD7D-6823DB190120}" type="datetimeFigureOut">
              <a:rPr lang="en-US" kern="1200" smtClean="0">
                <a:solidFill>
                  <a:prstClr val="black"/>
                </a:solidFill>
                <a:ea typeface="+mn-ea"/>
              </a:rPr>
              <a:pPr/>
              <a:t>9/29/2022</a:t>
            </a:fld>
            <a:endParaRPr lang="en-US" kern="1200">
              <a:solidFill>
                <a:prstClr val="black"/>
              </a:solidFill>
              <a:ea typeface="+mn-ea"/>
            </a:endParaRPr>
          </a:p>
        </p:txBody>
      </p:sp>
      <p:sp>
        <p:nvSpPr>
          <p:cNvPr id="5" name="Footer Placeholder 4"/>
          <p:cNvSpPr>
            <a:spLocks noGrp="1"/>
          </p:cNvSpPr>
          <p:nvPr>
            <p:ph type="ftr" sz="quarter" idx="3"/>
          </p:nvPr>
        </p:nvSpPr>
        <p:spPr>
          <a:xfrm>
            <a:off x="1295402" y="5969000"/>
            <a:ext cx="7305900" cy="27940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kern="1200">
              <a:solidFill>
                <a:prstClr val="black"/>
              </a:solidFill>
              <a:ea typeface="+mn-ea"/>
            </a:endParaRPr>
          </a:p>
        </p:txBody>
      </p:sp>
      <p:sp>
        <p:nvSpPr>
          <p:cNvPr id="6" name="Slide Number Placeholder 5"/>
          <p:cNvSpPr>
            <a:spLocks noGrp="1"/>
          </p:cNvSpPr>
          <p:nvPr>
            <p:ph type="sldNum" sz="quarter" idx="4"/>
          </p:nvPr>
        </p:nvSpPr>
        <p:spPr>
          <a:xfrm>
            <a:off x="10353902" y="5969000"/>
            <a:ext cx="542697" cy="27940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DA97410F-618E-4861-B4D0-BE3D4230A232}" type="slidenum">
              <a:rPr lang="en-US" kern="1200" smtClean="0">
                <a:solidFill>
                  <a:prstClr val="black"/>
                </a:solidFill>
                <a:ea typeface="+mn-ea"/>
              </a:rPr>
              <a:pPr/>
              <a:t>‹#›</a:t>
            </a:fld>
            <a:endParaRPr lang="en-US" kern="1200">
              <a:solidFill>
                <a:prstClr val="black"/>
              </a:solidFill>
              <a:ea typeface="+mn-ea"/>
            </a:endParaRPr>
          </a:p>
        </p:txBody>
      </p:sp>
    </p:spTree>
    <p:extLst>
      <p:ext uri="{BB962C8B-B14F-4D97-AF65-F5344CB8AC3E}">
        <p14:creationId xmlns:p14="http://schemas.microsoft.com/office/powerpoint/2010/main" val="2566080333"/>
      </p:ext>
    </p:extLst>
  </p:cSld>
  <p:clrMap bg1="lt1" tx1="dk1" bg2="lt2" tx2="dk2" accent1="accent1" accent2="accent2" accent3="accent3" accent4="accent4" accent5="accent5" accent6="accent6" hlink="hlink" folHlink="folHlink"/>
  <p:sldLayoutIdLst>
    <p:sldLayoutId id="2147486609" r:id="rId1"/>
    <p:sldLayoutId id="2147486610" r:id="rId2"/>
    <p:sldLayoutId id="2147486611" r:id="rId3"/>
    <p:sldLayoutId id="2147486612" r:id="rId4"/>
    <p:sldLayoutId id="2147486613" r:id="rId5"/>
    <p:sldLayoutId id="2147486614" r:id="rId6"/>
    <p:sldLayoutId id="2147486615" r:id="rId7"/>
    <p:sldLayoutId id="2147486616" r:id="rId8"/>
    <p:sldLayoutId id="2147486617" r:id="rId9"/>
    <p:sldLayoutId id="2147486618" r:id="rId10"/>
    <p:sldLayoutId id="2147486619" r:id="rId11"/>
    <p:sldLayoutId id="2147486620" r:id="rId12"/>
    <p:sldLayoutId id="2147486621" r:id="rId13"/>
    <p:sldLayoutId id="2147486622" r:id="rId14"/>
    <p:sldLayoutId id="2147486623" r:id="rId15"/>
    <p:sldLayoutId id="2147486624" r:id="rId16"/>
    <p:sldLayoutId id="2147486625" r:id="rId17"/>
  </p:sldLayoutIdLst>
  <p:transition spd="slow">
    <p:cut/>
  </p:transition>
  <p:txStyles>
    <p:titleStyle>
      <a:lvl1pPr algn="ctr" defTabSz="342900" rtl="0" eaLnBrk="1" latinLnBrk="0" hangingPunct="1">
        <a:spcBef>
          <a:spcPct val="0"/>
        </a:spcBef>
        <a:buNone/>
        <a:defRPr sz="33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vl1pPr>
          </a:lstStyle>
          <a:p>
            <a:pPr fontAlgn="base">
              <a:spcBef>
                <a:spcPct val="0"/>
              </a:spcBef>
              <a:spcAft>
                <a:spcPct val="0"/>
              </a:spcAft>
              <a:defRPr/>
            </a:pPr>
            <a:endParaRPr lang="en-US">
              <a:solidFill>
                <a:srgbClr val="000000"/>
              </a:solidFill>
              <a:cs typeface="Arial"/>
              <a:sym typeface="Arial"/>
              <a:rtl val="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vl1pPr>
          </a:lstStyle>
          <a:p>
            <a:pPr fontAlgn="base">
              <a:spcBef>
                <a:spcPct val="0"/>
              </a:spcBef>
              <a:spcAft>
                <a:spcPct val="0"/>
              </a:spcAft>
              <a:defRPr/>
            </a:pPr>
            <a:endParaRPr lang="en-US">
              <a:solidFill>
                <a:srgbClr val="000000"/>
              </a:solidFill>
              <a:cs typeface="Arial"/>
              <a:sym typeface="Arial"/>
              <a:rtl val="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pPr fontAlgn="base">
              <a:spcBef>
                <a:spcPct val="0"/>
              </a:spcBef>
              <a:spcAft>
                <a:spcPct val="0"/>
              </a:spcAft>
              <a:defRPr/>
            </a:pPr>
            <a:fld id="{F70C64F6-6102-4EAD-A582-1F6552B7F2F0}" type="slidenum">
              <a:rPr lang="en-US">
                <a:solidFill>
                  <a:srgbClr val="000000"/>
                </a:solidFill>
                <a:cs typeface="Arial"/>
                <a:sym typeface="Arial"/>
                <a:rtl val="0"/>
              </a:rPr>
              <a:pPr fontAlgn="base">
                <a:spcBef>
                  <a:spcPct val="0"/>
                </a:spcBef>
                <a:spcAft>
                  <a:spcPct val="0"/>
                </a:spcAft>
                <a:defRPr/>
              </a:pPr>
              <a:t>‹#›</a:t>
            </a:fld>
            <a:endParaRPr lang="en-US">
              <a:solidFill>
                <a:srgbClr val="000000"/>
              </a:solidFill>
              <a:cs typeface="Arial"/>
              <a:sym typeface="Arial"/>
              <a:rtl val="0"/>
            </a:endParaRPr>
          </a:p>
        </p:txBody>
      </p:sp>
    </p:spTree>
    <p:extLst>
      <p:ext uri="{BB962C8B-B14F-4D97-AF65-F5344CB8AC3E}">
        <p14:creationId xmlns:p14="http://schemas.microsoft.com/office/powerpoint/2010/main" val="1267858459"/>
      </p:ext>
    </p:extLst>
  </p:cSld>
  <p:clrMap bg1="lt1" tx1="dk1" bg2="lt2" tx2="dk2" accent1="accent1" accent2="accent2" accent3="accent3" accent4="accent4" accent5="accent5" accent6="accent6" hlink="hlink" folHlink="folHlink"/>
  <p:sldLayoutIdLst>
    <p:sldLayoutId id="2147486627" r:id="rId1"/>
    <p:sldLayoutId id="2147486628" r:id="rId2"/>
    <p:sldLayoutId id="2147486629" r:id="rId3"/>
    <p:sldLayoutId id="2147486630" r:id="rId4"/>
    <p:sldLayoutId id="2147486631" r:id="rId5"/>
    <p:sldLayoutId id="2147486632" r:id="rId6"/>
    <p:sldLayoutId id="2147486633" r:id="rId7"/>
    <p:sldLayoutId id="2147486634" r:id="rId8"/>
    <p:sldLayoutId id="2147486635" r:id="rId9"/>
    <p:sldLayoutId id="2147486636" r:id="rId10"/>
    <p:sldLayoutId id="2147486637" r:id="rId11"/>
    <p:sldLayoutId id="2147486638" r:id="rId12"/>
    <p:sldLayoutId id="2147486639" r:id="rId13"/>
    <p:sldLayoutId id="2147486640" r:id="rId14"/>
    <p:sldLayoutId id="2147486641" r:id="rId15"/>
    <p:sldLayoutId id="2147486642" r:id="rId16"/>
    <p:sldLayoutId id="2147486643" r:id="rId17"/>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88.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6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6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58.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21.jpg"/><Relationship Id="rId4" Type="http://schemas.openxmlformats.org/officeDocument/2006/relationships/image" Target="../media/image20.jp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05.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22.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3" Type="http://schemas.openxmlformats.org/officeDocument/2006/relationships/hyperlink" Target="https://www.uspreventiveservicestaskforce.org/uspstf/" TargetMode="External"/><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55.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44.xml"/><Relationship Id="rId4" Type="http://schemas.openxmlformats.org/officeDocument/2006/relationships/hyperlink" Target="https://seekwellbeing.org/seek-reference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19.xml"/><Relationship Id="rId4" Type="http://schemas.openxmlformats.org/officeDocument/2006/relationships/hyperlink" Target="https://lluch.org/health-professionals/whole-child-assessment-wca"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lluch.org/health-professionals/whole-child-assessment-wca" TargetMode="External"/><Relationship Id="rId2" Type="http://schemas.openxmlformats.org/officeDocument/2006/relationships/notesSlide" Target="../notesSlides/notesSlide32.xml"/><Relationship Id="rId1" Type="http://schemas.openxmlformats.org/officeDocument/2006/relationships/slideLayout" Target="../slideLayouts/slideLayout22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167.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8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hyperlink" Target="https://www.dhcs.ca.gov/Pages/AB340.aspx" TargetMode="External"/><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hyperlink" Target="mailto:Edward.machtinger@ucsf.edu" TargetMode="External"/><Relationship Id="rId5" Type="http://schemas.openxmlformats.org/officeDocument/2006/relationships/hyperlink" Target="mailto:sthyne@dhs.lacounty.gov" TargetMode="External"/><Relationship Id="rId4" Type="http://schemas.openxmlformats.org/officeDocument/2006/relationships/hyperlink" Target="https://cthc.ucsf.edu/ucaa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uspreventiveservicestaskforce.org/uspstf/" TargetMode="External"/><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0.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9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29.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133.xml"/><Relationship Id="rId5" Type="http://schemas.openxmlformats.org/officeDocument/2006/relationships/hyperlink" Target="https://creativecommons.org/licenses/by-nc-nd/3.0/" TargetMode="External"/><Relationship Id="rId4" Type="http://schemas.openxmlformats.org/officeDocument/2006/relationships/hyperlink" Target="http://corpusimmobiliserrantemanimum.blogspot.com/2011_12_01_archive.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07.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07.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hyperlink" Target="http://www.brainyquote.com/quotes/authors/h/helen_keller.html" TargetMode="External"/><Relationship Id="rId2" Type="http://schemas.openxmlformats.org/officeDocument/2006/relationships/notesSlide" Target="../notesSlides/notesSlide48.xml"/><Relationship Id="rId1" Type="http://schemas.openxmlformats.org/officeDocument/2006/relationships/slideLayout" Target="../slideLayouts/slideLayout207.xml"/><Relationship Id="rId4" Type="http://schemas.openxmlformats.org/officeDocument/2006/relationships/image" Target="../media/image60.jpe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207.xml"/><Relationship Id="rId5" Type="http://schemas.openxmlformats.org/officeDocument/2006/relationships/image" Target="../media/image63.png"/><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4.xml.rels><?xml version="1.0" encoding="UTF-8" standalone="yes"?>
<Relationships xmlns="http://schemas.openxmlformats.org/package/2006/relationships"><Relationship Id="rId3" Type="http://schemas.openxmlformats.org/officeDocument/2006/relationships/hyperlink" Target="https://lluch.org/health-professionals/whole-child-assessment-wca" TargetMode="External"/><Relationship Id="rId2" Type="http://schemas.openxmlformats.org/officeDocument/2006/relationships/hyperlink" Target="mailto:amariemitchell@llu.edu" TargetMode="External"/><Relationship Id="rId1" Type="http://schemas.openxmlformats.org/officeDocument/2006/relationships/slideLayout" Target="../slideLayouts/slideLayout67.xml"/><Relationship Id="rId4" Type="http://schemas.openxmlformats.org/officeDocument/2006/relationships/image" Target="../media/image6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AFEBB-7BFD-4984-82EF-AA629136300A}"/>
              </a:ext>
            </a:extLst>
          </p:cNvPr>
          <p:cNvSpPr>
            <a:spLocks noGrp="1"/>
          </p:cNvSpPr>
          <p:nvPr>
            <p:ph type="ctrTitle"/>
          </p:nvPr>
        </p:nvSpPr>
        <p:spPr>
          <a:xfrm>
            <a:off x="591671" y="279672"/>
            <a:ext cx="10972799" cy="685800"/>
          </a:xfrm>
        </p:spPr>
        <p:txBody>
          <a:bodyPr/>
          <a:lstStyle/>
          <a:p>
            <a:r>
              <a:rPr lang="en-US" dirty="0"/>
              <a:t>Building Resilient Families through Pediatric Practice</a:t>
            </a:r>
          </a:p>
        </p:txBody>
      </p:sp>
      <p:sp>
        <p:nvSpPr>
          <p:cNvPr id="3" name="Subtitle 2">
            <a:extLst>
              <a:ext uri="{FF2B5EF4-FFF2-40B4-BE49-F238E27FC236}">
                <a16:creationId xmlns:a16="http://schemas.microsoft.com/office/drawing/2014/main" id="{0CEC6472-89FF-44DD-BE2F-08DA9C5BB408}"/>
              </a:ext>
            </a:extLst>
          </p:cNvPr>
          <p:cNvSpPr>
            <a:spLocks noGrp="1"/>
          </p:cNvSpPr>
          <p:nvPr>
            <p:ph type="subTitle" idx="1"/>
          </p:nvPr>
        </p:nvSpPr>
        <p:spPr>
          <a:xfrm>
            <a:off x="1422403" y="1126837"/>
            <a:ext cx="9285817" cy="685800"/>
          </a:xfrm>
        </p:spPr>
        <p:txBody>
          <a:bodyPr/>
          <a:lstStyle/>
          <a:p>
            <a:pPr marL="457200" indent="-457200">
              <a:buAutoNum type="alphaUcPeriod"/>
            </a:pPr>
            <a:r>
              <a:rPr lang="en-US" dirty="0"/>
              <a:t>Ariane Marie-Mitchell, MD, PhD, MPH</a:t>
            </a:r>
          </a:p>
          <a:p>
            <a:pPr marL="457200" indent="-457200">
              <a:buAutoNum type="alphaUcPeriod"/>
            </a:pPr>
            <a:r>
              <a:rPr lang="en-US" dirty="0"/>
              <a:t>9/30/22</a:t>
            </a:r>
          </a:p>
        </p:txBody>
      </p:sp>
    </p:spTree>
    <p:extLst>
      <p:ext uri="{BB962C8B-B14F-4D97-AF65-F5344CB8AC3E}">
        <p14:creationId xmlns:p14="http://schemas.microsoft.com/office/powerpoint/2010/main" val="2556896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030341" y="-166388"/>
            <a:ext cx="10220593" cy="1303867"/>
          </a:xfrm>
        </p:spPr>
        <p:txBody>
          <a:bodyPr>
            <a:noAutofit/>
          </a:bodyPr>
          <a:lstStyle/>
          <a:p>
            <a:r>
              <a:rPr lang="en-US" sz="4400" dirty="0">
                <a:solidFill>
                  <a:srgbClr val="99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Adverse Childhood Experiences (ACEs)</a:t>
            </a:r>
          </a:p>
        </p:txBody>
      </p:sp>
      <p:pic>
        <p:nvPicPr>
          <p:cNvPr id="5" name="Picture 4">
            <a:extLst>
              <a:ext uri="{FF2B5EF4-FFF2-40B4-BE49-F238E27FC236}">
                <a16:creationId xmlns:a16="http://schemas.microsoft.com/office/drawing/2014/main" id="{48A21065-3D68-4514-BD1F-32E33BEDC32C}"/>
              </a:ext>
            </a:extLst>
          </p:cNvPr>
          <p:cNvPicPr>
            <a:picLocks noChangeAspect="1"/>
          </p:cNvPicPr>
          <p:nvPr/>
        </p:nvPicPr>
        <p:blipFill rotWithShape="1">
          <a:blip r:embed="rId3"/>
          <a:srcRect l="24747" t="22059" r="23888" b="6815"/>
          <a:stretch/>
        </p:blipFill>
        <p:spPr>
          <a:xfrm>
            <a:off x="193962" y="931545"/>
            <a:ext cx="5857402" cy="4994910"/>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286114" y="1712666"/>
            <a:ext cx="6905886" cy="5145334"/>
          </a:xfrm>
        </p:spPr>
      </p:pic>
      <p:sp>
        <p:nvSpPr>
          <p:cNvPr id="6" name="TextBox 5">
            <a:extLst>
              <a:ext uri="{FF2B5EF4-FFF2-40B4-BE49-F238E27FC236}">
                <a16:creationId xmlns:a16="http://schemas.microsoft.com/office/drawing/2014/main" id="{821FF7A5-B53C-4F43-8259-FDD887799E8A}"/>
              </a:ext>
            </a:extLst>
          </p:cNvPr>
          <p:cNvSpPr txBox="1"/>
          <p:nvPr/>
        </p:nvSpPr>
        <p:spPr>
          <a:xfrm>
            <a:off x="6518787" y="1137479"/>
            <a:ext cx="489909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Arial"/>
                <a:ea typeface="+mn-ea"/>
                <a:cs typeface="Arial"/>
                <a:sym typeface="Arial"/>
                <a:rtl val="0"/>
              </a:rPr>
              <a:t>Family-Level Risk Factors</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Tree>
    <p:extLst>
      <p:ext uri="{BB962C8B-B14F-4D97-AF65-F5344CB8AC3E}">
        <p14:creationId xmlns:p14="http://schemas.microsoft.com/office/powerpoint/2010/main" val="1248188049"/>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F11ACF-5B12-4F47-BEBA-6C9E72EC3E07}"/>
              </a:ext>
            </a:extLst>
          </p:cNvPr>
          <p:cNvPicPr>
            <a:picLocks noChangeAspect="1"/>
          </p:cNvPicPr>
          <p:nvPr/>
        </p:nvPicPr>
        <p:blipFill rotWithShape="1">
          <a:blip r:embed="rId3"/>
          <a:srcRect l="39531" t="25074" r="36094" b="30204"/>
          <a:stretch/>
        </p:blipFill>
        <p:spPr>
          <a:xfrm>
            <a:off x="4809861" y="4413114"/>
            <a:ext cx="2304505" cy="2378364"/>
          </a:xfrm>
          <a:prstGeom prst="rect">
            <a:avLst/>
          </a:prstGeom>
        </p:spPr>
      </p:pic>
      <p:sp>
        <p:nvSpPr>
          <p:cNvPr id="2" name="Title 1"/>
          <p:cNvSpPr>
            <a:spLocks noGrp="1"/>
          </p:cNvSpPr>
          <p:nvPr>
            <p:ph type="title"/>
          </p:nvPr>
        </p:nvSpPr>
        <p:spPr>
          <a:xfrm>
            <a:off x="942339" y="135526"/>
            <a:ext cx="10642600" cy="1143000"/>
          </a:xfrm>
        </p:spPr>
        <p:txBody>
          <a:bodyPr/>
          <a:lstStyle/>
          <a:p>
            <a:pPr algn="ctr"/>
            <a:r>
              <a:rPr lang="en-US" sz="4400" dirty="0"/>
              <a:t>ACEs Increase Risk</a:t>
            </a:r>
          </a:p>
        </p:txBody>
      </p:sp>
      <p:sp>
        <p:nvSpPr>
          <p:cNvPr id="3" name="Content Placeholder 2"/>
          <p:cNvSpPr>
            <a:spLocks noGrp="1"/>
          </p:cNvSpPr>
          <p:nvPr>
            <p:ph idx="1"/>
          </p:nvPr>
        </p:nvSpPr>
        <p:spPr>
          <a:xfrm>
            <a:off x="609599" y="1547896"/>
            <a:ext cx="11308081" cy="4235116"/>
          </a:xfrm>
        </p:spPr>
        <p:txBody>
          <a:bodyPr>
            <a:normAutofit/>
          </a:bodyPr>
          <a:lstStyle/>
          <a:p>
            <a:pPr>
              <a:buFont typeface="Wingdings" panose="05000000000000000000" pitchFamily="2" charset="2"/>
              <a:buChar char="à"/>
            </a:pPr>
            <a:r>
              <a:rPr lang="en-US" sz="3000" dirty="0"/>
              <a:t>Over time and without protective factors, ACEs </a:t>
            </a:r>
            <a:r>
              <a:rPr lang="en-US" sz="3000" i="1" dirty="0"/>
              <a:t>can</a:t>
            </a:r>
            <a:r>
              <a:rPr lang="en-US" sz="3000" dirty="0"/>
              <a:t> result in health problems, school problems, and other challenges</a:t>
            </a:r>
          </a:p>
          <a:p>
            <a:pPr marL="808038" eaLnBrk="1" fontAlgn="auto" hangingPunct="1">
              <a:spcBef>
                <a:spcPts val="0"/>
              </a:spcBef>
              <a:spcAft>
                <a:spcPts val="0"/>
              </a:spcAft>
              <a:defRPr/>
            </a:pPr>
            <a:r>
              <a:rPr lang="en-US" sz="2400" i="1" dirty="0"/>
              <a:t>Increased risk of mental health problems like depression, alcoholism and drug abuse</a:t>
            </a:r>
          </a:p>
          <a:p>
            <a:pPr marL="808038" eaLnBrk="1" fontAlgn="auto" hangingPunct="1">
              <a:spcBef>
                <a:spcPts val="0"/>
              </a:spcBef>
              <a:spcAft>
                <a:spcPts val="0"/>
              </a:spcAft>
              <a:defRPr/>
            </a:pPr>
            <a:r>
              <a:rPr lang="en-US" sz="2400" i="1" dirty="0"/>
              <a:t>Increased risk of medical problems like heart disease, cancer and obesity</a:t>
            </a:r>
          </a:p>
          <a:p>
            <a:pPr marL="808038" eaLnBrk="1" fontAlgn="auto" hangingPunct="1">
              <a:spcBef>
                <a:spcPts val="0"/>
              </a:spcBef>
              <a:spcAft>
                <a:spcPts val="0"/>
              </a:spcAft>
              <a:defRPr/>
            </a:pPr>
            <a:r>
              <a:rPr lang="en-US" sz="2400" i="1" dirty="0"/>
              <a:t>Increase risk of social problems like school failure, being arrested, and being homeless</a:t>
            </a:r>
          </a:p>
          <a:p>
            <a:pPr>
              <a:buFont typeface="Wingdings" panose="05000000000000000000" pitchFamily="2" charset="2"/>
              <a:buChar char="à"/>
            </a:pPr>
            <a:r>
              <a:rPr lang="en-US" sz="3000" dirty="0"/>
              <a:t>The more ACEs someone experienced, the higher the risk of these problems</a:t>
            </a:r>
          </a:p>
          <a:p>
            <a:pPr marL="0" indent="0">
              <a:buNone/>
            </a:pPr>
            <a:endParaRPr lang="en-US" dirty="0"/>
          </a:p>
        </p:txBody>
      </p:sp>
      <p:sp>
        <p:nvSpPr>
          <p:cNvPr id="7" name="TextBox 6">
            <a:extLst>
              <a:ext uri="{FF2B5EF4-FFF2-40B4-BE49-F238E27FC236}">
                <a16:creationId xmlns:a16="http://schemas.microsoft.com/office/drawing/2014/main" id="{FD596BEB-6C36-4F61-B63E-50CD21E3E3DC}"/>
              </a:ext>
            </a:extLst>
          </p:cNvPr>
          <p:cNvSpPr txBox="1"/>
          <p:nvPr/>
        </p:nvSpPr>
        <p:spPr>
          <a:xfrm>
            <a:off x="9307566" y="6268258"/>
            <a:ext cx="22773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tl val="0"/>
              </a:rPr>
              <a:t>Center on the Developing Child, Harvard University</a:t>
            </a:r>
          </a:p>
        </p:txBody>
      </p:sp>
    </p:spTree>
    <p:extLst>
      <p:ext uri="{BB962C8B-B14F-4D97-AF65-F5344CB8AC3E}">
        <p14:creationId xmlns:p14="http://schemas.microsoft.com/office/powerpoint/2010/main" val="3742041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669" y="213347"/>
            <a:ext cx="11648661" cy="1143000"/>
          </a:xfrm>
        </p:spPr>
        <p:txBody>
          <a:bodyPr/>
          <a:lstStyle/>
          <a:p>
            <a:r>
              <a:rPr lang="en-US" dirty="0"/>
              <a:t>What do these problems have in common?</a:t>
            </a:r>
          </a:p>
        </p:txBody>
      </p:sp>
      <p:sp>
        <p:nvSpPr>
          <p:cNvPr id="3" name="Content Placeholder 2"/>
          <p:cNvSpPr>
            <a:spLocks noGrp="1"/>
          </p:cNvSpPr>
          <p:nvPr>
            <p:ph sz="half" idx="1"/>
          </p:nvPr>
        </p:nvSpPr>
        <p:spPr>
          <a:xfrm>
            <a:off x="1657350" y="1600204"/>
            <a:ext cx="4514850" cy="4991096"/>
          </a:xfrm>
        </p:spPr>
        <p:txBody>
          <a:bodyPr/>
          <a:lstStyle/>
          <a:p>
            <a:pPr lvl="0"/>
            <a:r>
              <a:rPr lang="en-US" dirty="0"/>
              <a:t>Failure to thrive</a:t>
            </a:r>
          </a:p>
          <a:p>
            <a:pPr lvl="0"/>
            <a:r>
              <a:rPr lang="en-US" dirty="0"/>
              <a:t>Speech/other delays</a:t>
            </a:r>
          </a:p>
          <a:p>
            <a:pPr lvl="0"/>
            <a:r>
              <a:rPr lang="en-US" dirty="0"/>
              <a:t>Autism</a:t>
            </a:r>
          </a:p>
          <a:p>
            <a:pPr lvl="0"/>
            <a:r>
              <a:rPr lang="en-US" dirty="0"/>
              <a:t>ADHD</a:t>
            </a:r>
          </a:p>
          <a:p>
            <a:pPr lvl="0"/>
            <a:r>
              <a:rPr lang="en-US" dirty="0"/>
              <a:t>Temper tantrums</a:t>
            </a:r>
          </a:p>
          <a:p>
            <a:pPr lvl="0"/>
            <a:r>
              <a:rPr lang="en-US" dirty="0"/>
              <a:t>Depression or Anxiety</a:t>
            </a:r>
          </a:p>
          <a:p>
            <a:pPr lvl="0"/>
            <a:r>
              <a:rPr lang="en-US" dirty="0"/>
              <a:t>Insomnia</a:t>
            </a:r>
          </a:p>
          <a:p>
            <a:pPr lvl="0"/>
            <a:r>
              <a:rPr lang="en-US" dirty="0"/>
              <a:t>Being bullied</a:t>
            </a:r>
          </a:p>
          <a:p>
            <a:pPr lvl="0"/>
            <a:r>
              <a:rPr lang="en-US" dirty="0"/>
              <a:t>School problems</a:t>
            </a:r>
          </a:p>
          <a:p>
            <a:endParaRPr lang="en-US" dirty="0"/>
          </a:p>
        </p:txBody>
      </p:sp>
      <p:sp>
        <p:nvSpPr>
          <p:cNvPr id="4" name="Content Placeholder 3"/>
          <p:cNvSpPr>
            <a:spLocks noGrp="1"/>
          </p:cNvSpPr>
          <p:nvPr>
            <p:ph sz="half" idx="2"/>
          </p:nvPr>
        </p:nvSpPr>
        <p:spPr/>
        <p:txBody>
          <a:bodyPr/>
          <a:lstStyle/>
          <a:p>
            <a:r>
              <a:rPr lang="en-US" dirty="0"/>
              <a:t>Obesity</a:t>
            </a:r>
          </a:p>
          <a:p>
            <a:r>
              <a:rPr lang="en-US" dirty="0"/>
              <a:t>Constipation</a:t>
            </a:r>
          </a:p>
          <a:p>
            <a:pPr lvl="0"/>
            <a:r>
              <a:rPr lang="en-US" dirty="0"/>
              <a:t>Enuresis</a:t>
            </a:r>
          </a:p>
          <a:p>
            <a:pPr lvl="0"/>
            <a:r>
              <a:rPr lang="en-US" dirty="0"/>
              <a:t>Headaches</a:t>
            </a:r>
          </a:p>
          <a:p>
            <a:r>
              <a:rPr lang="en-US" dirty="0"/>
              <a:t>Hypertension</a:t>
            </a:r>
          </a:p>
          <a:p>
            <a:r>
              <a:rPr lang="en-US" dirty="0"/>
              <a:t>Injuries</a:t>
            </a:r>
          </a:p>
          <a:p>
            <a:r>
              <a:rPr lang="en-US" dirty="0"/>
              <a:t>Severe asthma</a:t>
            </a:r>
          </a:p>
          <a:p>
            <a:r>
              <a:rPr lang="en-US" dirty="0"/>
              <a:t>STDs</a:t>
            </a:r>
          </a:p>
          <a:p>
            <a:r>
              <a:rPr lang="en-US" dirty="0"/>
              <a:t>Substance abuse</a:t>
            </a:r>
          </a:p>
          <a:p>
            <a:endParaRPr lang="en-US" dirty="0"/>
          </a:p>
        </p:txBody>
      </p:sp>
    </p:spTree>
    <p:extLst>
      <p:ext uri="{BB962C8B-B14F-4D97-AF65-F5344CB8AC3E}">
        <p14:creationId xmlns:p14="http://schemas.microsoft.com/office/powerpoint/2010/main" val="2593737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Diamond 21">
            <a:extLst>
              <a:ext uri="{FF2B5EF4-FFF2-40B4-BE49-F238E27FC236}">
                <a16:creationId xmlns:a16="http://schemas.microsoft.com/office/drawing/2014/main" id="{4AB32F7D-CBA5-D1DC-DBF8-B3CD19F90FC4}"/>
              </a:ext>
            </a:extLst>
          </p:cNvPr>
          <p:cNvSpPr/>
          <p:nvPr/>
        </p:nvSpPr>
        <p:spPr bwMode="auto">
          <a:xfrm>
            <a:off x="4439882" y="1906345"/>
            <a:ext cx="2906039" cy="3045309"/>
          </a:xfrm>
          <a:prstGeom prst="diamond">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sp>
        <p:nvSpPr>
          <p:cNvPr id="2" name="Title 1">
            <a:extLst>
              <a:ext uri="{FF2B5EF4-FFF2-40B4-BE49-F238E27FC236}">
                <a16:creationId xmlns:a16="http://schemas.microsoft.com/office/drawing/2014/main" id="{565B963E-5E8E-B216-7691-EFFE59F0B9DB}"/>
              </a:ext>
            </a:extLst>
          </p:cNvPr>
          <p:cNvSpPr>
            <a:spLocks noGrp="1"/>
          </p:cNvSpPr>
          <p:nvPr>
            <p:ph type="title"/>
          </p:nvPr>
        </p:nvSpPr>
        <p:spPr>
          <a:xfrm>
            <a:off x="648304" y="104398"/>
            <a:ext cx="10642600" cy="1143000"/>
          </a:xfrm>
        </p:spPr>
        <p:txBody>
          <a:bodyPr/>
          <a:lstStyle/>
          <a:p>
            <a:pPr algn="ctr"/>
            <a:r>
              <a:rPr lang="en-US" sz="4400" dirty="0"/>
              <a:t>What Happens at Home Matters</a:t>
            </a:r>
          </a:p>
        </p:txBody>
      </p:sp>
      <p:pic>
        <p:nvPicPr>
          <p:cNvPr id="18" name="Content Placeholder 17" descr="A person holding a baby&#10;&#10;Description automatically generated with low confidence">
            <a:extLst>
              <a:ext uri="{FF2B5EF4-FFF2-40B4-BE49-F238E27FC236}">
                <a16:creationId xmlns:a16="http://schemas.microsoft.com/office/drawing/2014/main" id="{BF14D840-3D25-7F92-70D1-705BE6FBBCC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72739" y="2840245"/>
            <a:ext cx="1766264" cy="1177509"/>
          </a:xfrm>
          <a:prstGeom prst="rect">
            <a:avLst/>
          </a:prstGeom>
        </p:spPr>
      </p:pic>
      <p:pic>
        <p:nvPicPr>
          <p:cNvPr id="20" name="Picture 19" descr="Icon&#10;&#10;Description automatically generated">
            <a:extLst>
              <a:ext uri="{FF2B5EF4-FFF2-40B4-BE49-F238E27FC236}">
                <a16:creationId xmlns:a16="http://schemas.microsoft.com/office/drawing/2014/main" id="{50A22C58-6EEE-C8BB-927F-6A70141FED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707" y="2061369"/>
            <a:ext cx="2105025" cy="2171700"/>
          </a:xfrm>
          <a:prstGeom prst="rect">
            <a:avLst/>
          </a:prstGeom>
        </p:spPr>
      </p:pic>
      <p:pic>
        <p:nvPicPr>
          <p:cNvPr id="21" name="Picture 20" descr="Icon&#10;&#10;Description automatically generated">
            <a:extLst>
              <a:ext uri="{FF2B5EF4-FFF2-40B4-BE49-F238E27FC236}">
                <a16:creationId xmlns:a16="http://schemas.microsoft.com/office/drawing/2014/main" id="{44F9F15D-16C2-BFB9-5580-614BB7637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0765" y="2061369"/>
            <a:ext cx="2105025" cy="2171700"/>
          </a:xfrm>
          <a:prstGeom prst="rect">
            <a:avLst/>
          </a:prstGeom>
        </p:spPr>
      </p:pic>
      <p:sp>
        <p:nvSpPr>
          <p:cNvPr id="23" name="TextBox 22">
            <a:extLst>
              <a:ext uri="{FF2B5EF4-FFF2-40B4-BE49-F238E27FC236}">
                <a16:creationId xmlns:a16="http://schemas.microsoft.com/office/drawing/2014/main" id="{B8579D34-166A-B0DB-1BF0-1139E8468EE7}"/>
              </a:ext>
            </a:extLst>
          </p:cNvPr>
          <p:cNvSpPr txBox="1"/>
          <p:nvPr/>
        </p:nvSpPr>
        <p:spPr>
          <a:xfrm>
            <a:off x="922137" y="4797469"/>
            <a:ext cx="145264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rPr>
              <a:t>Safe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rPr>
              <a:t>Stable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rPr>
              <a:t>Nurturing</a:t>
            </a:r>
          </a:p>
        </p:txBody>
      </p:sp>
      <p:sp>
        <p:nvSpPr>
          <p:cNvPr id="24" name="TextBox 23">
            <a:extLst>
              <a:ext uri="{FF2B5EF4-FFF2-40B4-BE49-F238E27FC236}">
                <a16:creationId xmlns:a16="http://schemas.microsoft.com/office/drawing/2014/main" id="{828BF856-46B6-F317-DAB3-DE68CD6B61CF}"/>
              </a:ext>
            </a:extLst>
          </p:cNvPr>
          <p:cNvSpPr txBox="1"/>
          <p:nvPr/>
        </p:nvSpPr>
        <p:spPr>
          <a:xfrm>
            <a:off x="9091195" y="4649244"/>
            <a:ext cx="2000869"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rPr>
              <a:t>Unsafe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rPr>
              <a:t>Unstable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rPr>
              <a:t>Unsupportive</a:t>
            </a:r>
          </a:p>
        </p:txBody>
      </p:sp>
      <p:cxnSp>
        <p:nvCxnSpPr>
          <p:cNvPr id="26" name="Straight Arrow Connector 25">
            <a:extLst>
              <a:ext uri="{FF2B5EF4-FFF2-40B4-BE49-F238E27FC236}">
                <a16:creationId xmlns:a16="http://schemas.microsoft.com/office/drawing/2014/main" id="{970018D7-54D4-D880-2F34-30378450CB6B}"/>
              </a:ext>
            </a:extLst>
          </p:cNvPr>
          <p:cNvCxnSpPr>
            <a:stCxn id="22" idx="3"/>
          </p:cNvCxnSpPr>
          <p:nvPr/>
        </p:nvCxnSpPr>
        <p:spPr bwMode="auto">
          <a:xfrm flipV="1">
            <a:off x="7345921" y="3428999"/>
            <a:ext cx="1033991" cy="1"/>
          </a:xfrm>
          <a:prstGeom prst="straightConnector1">
            <a:avLst/>
          </a:prstGeom>
          <a:ln w="19050">
            <a:headEnd type="none" w="med" len="med"/>
            <a:tailEnd type="triangle" w="lg" len="lg"/>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193F16FC-5B9E-E73A-7977-9A71D191DB14}"/>
              </a:ext>
            </a:extLst>
          </p:cNvPr>
          <p:cNvCxnSpPr>
            <a:cxnSpLocks/>
          </p:cNvCxnSpPr>
          <p:nvPr/>
        </p:nvCxnSpPr>
        <p:spPr bwMode="auto">
          <a:xfrm flipH="1">
            <a:off x="3271674" y="3428999"/>
            <a:ext cx="1168208" cy="0"/>
          </a:xfrm>
          <a:prstGeom prst="straightConnector1">
            <a:avLst/>
          </a:prstGeom>
          <a:ln w="19050">
            <a:headEnd type="none" w="med" len="med"/>
            <a:tailEnd type="triangle" w="lg" len="lg"/>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1767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B963E-5E8E-B216-7691-EFFE59F0B9DB}"/>
              </a:ext>
            </a:extLst>
          </p:cNvPr>
          <p:cNvSpPr>
            <a:spLocks noGrp="1"/>
          </p:cNvSpPr>
          <p:nvPr>
            <p:ph type="title"/>
          </p:nvPr>
        </p:nvSpPr>
        <p:spPr>
          <a:xfrm>
            <a:off x="648304" y="104398"/>
            <a:ext cx="10642600" cy="1143000"/>
          </a:xfrm>
        </p:spPr>
        <p:txBody>
          <a:bodyPr/>
          <a:lstStyle/>
          <a:p>
            <a:pPr algn="ctr"/>
            <a:r>
              <a:rPr lang="en-US" sz="4400" dirty="0"/>
              <a:t>The Brain Develops at Home</a:t>
            </a:r>
          </a:p>
        </p:txBody>
      </p:sp>
      <p:pic>
        <p:nvPicPr>
          <p:cNvPr id="7" name="Content Placeholder 3">
            <a:extLst>
              <a:ext uri="{FF2B5EF4-FFF2-40B4-BE49-F238E27FC236}">
                <a16:creationId xmlns:a16="http://schemas.microsoft.com/office/drawing/2014/main" id="{A658FAEC-C85B-FE42-866A-51D35187E97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913" r="-913"/>
          <a:stretch>
            <a:fillRect/>
          </a:stretch>
        </p:blipFill>
        <p:spPr bwMode="auto">
          <a:xfrm>
            <a:off x="620279" y="1861723"/>
            <a:ext cx="3964248" cy="34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99051486-2F71-065E-D65E-96F0E7346E99}"/>
              </a:ext>
            </a:extLst>
          </p:cNvPr>
          <p:cNvGrpSpPr/>
          <p:nvPr/>
        </p:nvGrpSpPr>
        <p:grpSpPr>
          <a:xfrm>
            <a:off x="6538586" y="2000260"/>
            <a:ext cx="5223353" cy="2852274"/>
            <a:chOff x="0" y="1205925"/>
            <a:chExt cx="9144000" cy="4901202"/>
          </a:xfrm>
        </p:grpSpPr>
        <p:sp>
          <p:nvSpPr>
            <p:cNvPr id="9" name="Rectangle 8">
              <a:extLst>
                <a:ext uri="{FF2B5EF4-FFF2-40B4-BE49-F238E27FC236}">
                  <a16:creationId xmlns:a16="http://schemas.microsoft.com/office/drawing/2014/main" id="{E0D5F730-B5D5-4068-11CE-FFACDC5B41A1}"/>
                </a:ext>
              </a:extLst>
            </p:cNvPr>
            <p:cNvSpPr/>
            <p:nvPr/>
          </p:nvSpPr>
          <p:spPr>
            <a:xfrm>
              <a:off x="0" y="1205925"/>
              <a:ext cx="9144000" cy="49012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sym typeface="Arial"/>
              </a:endParaRPr>
            </a:p>
          </p:txBody>
        </p:sp>
        <p:pic>
          <p:nvPicPr>
            <p:cNvPr id="10" name="Shape 124" descr="Screenshot (479).png">
              <a:extLst>
                <a:ext uri="{FF2B5EF4-FFF2-40B4-BE49-F238E27FC236}">
                  <a16:creationId xmlns:a16="http://schemas.microsoft.com/office/drawing/2014/main" id="{23B8447B-AB85-CA70-630D-1128322F4ECA}"/>
                </a:ext>
              </a:extLst>
            </p:cNvPr>
            <p:cNvPicPr preferRelativeResize="0"/>
            <p:nvPr/>
          </p:nvPicPr>
          <p:blipFill>
            <a:blip r:embed="rId4">
              <a:alphaModFix/>
            </a:blip>
            <a:stretch>
              <a:fillRect/>
            </a:stretch>
          </p:blipFill>
          <p:spPr>
            <a:xfrm>
              <a:off x="159101" y="1205925"/>
              <a:ext cx="8821269" cy="4901202"/>
            </a:xfrm>
            <a:prstGeom prst="rect">
              <a:avLst/>
            </a:prstGeom>
            <a:noFill/>
            <a:ln>
              <a:noFill/>
            </a:ln>
          </p:spPr>
        </p:pic>
      </p:grpSp>
      <p:sp>
        <p:nvSpPr>
          <p:cNvPr id="11" name="Shape 125">
            <a:extLst>
              <a:ext uri="{FF2B5EF4-FFF2-40B4-BE49-F238E27FC236}">
                <a16:creationId xmlns:a16="http://schemas.microsoft.com/office/drawing/2014/main" id="{51496DE6-AFDF-8D8D-A92A-5C2EDFFD093D}"/>
              </a:ext>
            </a:extLst>
          </p:cNvPr>
          <p:cNvSpPr txBox="1"/>
          <p:nvPr/>
        </p:nvSpPr>
        <p:spPr>
          <a:xfrm>
            <a:off x="3048000" y="6492240"/>
            <a:ext cx="9144000" cy="365760"/>
          </a:xfrm>
          <a:prstGeom prst="rect">
            <a:avLst/>
          </a:prstGeom>
          <a:solidFill>
            <a:schemeClr val="bg1"/>
          </a:solidFill>
          <a:ln>
            <a:noFill/>
          </a:ln>
        </p:spPr>
        <p:txBody>
          <a:bodyPr lIns="91425" tIns="91425" rIns="91425" bIns="91425" anchor="ctr" anchorCtr="0">
            <a:noAutofit/>
          </a:bodyPr>
          <a:lstStyle/>
          <a:p>
            <a:pPr marL="173038"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a:ea typeface="Calibri"/>
                <a:cs typeface="Calibri"/>
                <a:sym typeface="Calibri"/>
              </a:rPr>
              <a:t>Schofield et al, 2013; Source: Dr. Harry </a:t>
            </a:r>
            <a:r>
              <a:rPr kumimoji="0" lang="en-US" sz="1050" b="0" i="0" u="none" strike="noStrike" kern="0" cap="none" spc="0" normalizeH="0" baseline="0" noProof="0" dirty="0" err="1">
                <a:ln>
                  <a:noFill/>
                </a:ln>
                <a:solidFill>
                  <a:srgbClr val="000000"/>
                </a:solidFill>
                <a:effectLst/>
                <a:uLnTx/>
                <a:uFillTx/>
                <a:latin typeface="Calibri"/>
                <a:ea typeface="Calibri"/>
                <a:cs typeface="Calibri"/>
                <a:sym typeface="Calibri"/>
              </a:rPr>
              <a:t>Chugani</a:t>
            </a:r>
            <a:r>
              <a:rPr kumimoji="0" lang="en-US" sz="1050" b="0" i="0" u="none" strike="noStrike" kern="0" cap="none" spc="0" normalizeH="0" baseline="0" noProof="0" dirty="0">
                <a:ln>
                  <a:noFill/>
                </a:ln>
                <a:solidFill>
                  <a:srgbClr val="000000"/>
                </a:solidFill>
                <a:effectLst/>
                <a:uLnTx/>
                <a:uFillTx/>
                <a:latin typeface="Calibri"/>
                <a:ea typeface="Calibri"/>
                <a:cs typeface="Calibri"/>
                <a:sym typeface="Calibri"/>
              </a:rPr>
              <a:t> M.D., Chief, Division of Pediatric Neurology, Director, </a:t>
            </a:r>
            <a:r>
              <a:rPr kumimoji="0" lang="en-US" sz="1050" b="0" i="1" u="none" strike="noStrike" kern="0" cap="none" spc="0" normalizeH="0" baseline="0" noProof="0" dirty="0">
                <a:ln>
                  <a:noFill/>
                </a:ln>
                <a:solidFill>
                  <a:srgbClr val="000000"/>
                </a:solidFill>
                <a:effectLst/>
                <a:uLnTx/>
                <a:uFillTx/>
                <a:latin typeface="Calibri"/>
                <a:ea typeface="Calibri"/>
                <a:cs typeface="Calibri"/>
                <a:sym typeface="Calibri"/>
              </a:rPr>
              <a:t>Positron Emission Tomography</a:t>
            </a:r>
            <a:r>
              <a:rPr kumimoji="0" lang="en-US" sz="1050" b="0" i="0" u="none" strike="noStrike" kern="0" cap="none" spc="0" normalizeH="0" baseline="0" noProof="0" dirty="0">
                <a:ln>
                  <a:noFill/>
                </a:ln>
                <a:solidFill>
                  <a:srgbClr val="000000"/>
                </a:solidFill>
                <a:effectLst/>
                <a:uLnTx/>
                <a:uFillTx/>
                <a:latin typeface="Calibri"/>
                <a:ea typeface="Calibri"/>
                <a:cs typeface="Calibri"/>
                <a:sym typeface="Calibri"/>
              </a:rPr>
              <a:t>(PET) Center,  Children's Hospital of Michigan</a:t>
            </a:r>
          </a:p>
        </p:txBody>
      </p:sp>
    </p:spTree>
    <p:extLst>
      <p:ext uri="{BB962C8B-B14F-4D97-AF65-F5344CB8AC3E}">
        <p14:creationId xmlns:p14="http://schemas.microsoft.com/office/powerpoint/2010/main" val="235200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 letter&#10;&#10;Description automatically generated">
            <a:extLst>
              <a:ext uri="{FF2B5EF4-FFF2-40B4-BE49-F238E27FC236}">
                <a16:creationId xmlns:a16="http://schemas.microsoft.com/office/drawing/2014/main" id="{61E5317F-ACC8-4FD9-C2D7-D8BAA0D07CD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99059" y="2227598"/>
            <a:ext cx="6034617" cy="4525963"/>
          </a:xfrm>
          <a:noFill/>
        </p:spPr>
      </p:pic>
      <p:sp>
        <p:nvSpPr>
          <p:cNvPr id="12" name="Content Placeholder 2">
            <a:extLst>
              <a:ext uri="{FF2B5EF4-FFF2-40B4-BE49-F238E27FC236}">
                <a16:creationId xmlns:a16="http://schemas.microsoft.com/office/drawing/2014/main" id="{8AD055E4-5288-3ADA-A2A5-88A579DD5825}"/>
              </a:ext>
            </a:extLst>
          </p:cNvPr>
          <p:cNvSpPr>
            <a:spLocks noGrp="1"/>
          </p:cNvSpPr>
          <p:nvPr>
            <p:ph sz="half" idx="1"/>
          </p:nvPr>
        </p:nvSpPr>
        <p:spPr>
          <a:xfrm>
            <a:off x="496866" y="3044922"/>
            <a:ext cx="6267189" cy="3483172"/>
          </a:xfrm>
        </p:spPr>
        <p:txBody>
          <a:bodyPr/>
          <a:lstStyle/>
          <a:p>
            <a:r>
              <a:rPr lang="en-US" dirty="0"/>
              <a:t>Children age 5-11 years with higher parent-reported ACE scores had higher inflammatory cell gene expression</a:t>
            </a:r>
          </a:p>
          <a:p>
            <a:r>
              <a:rPr lang="en-US" dirty="0"/>
              <a:t>and higher Type I interferon expression</a:t>
            </a:r>
          </a:p>
        </p:txBody>
      </p:sp>
      <p:pic>
        <p:nvPicPr>
          <p:cNvPr id="7" name="Picture 6">
            <a:extLst>
              <a:ext uri="{FF2B5EF4-FFF2-40B4-BE49-F238E27FC236}">
                <a16:creationId xmlns:a16="http://schemas.microsoft.com/office/drawing/2014/main" id="{DFE524DF-EB9C-A11F-B08A-91FF9244482F}"/>
              </a:ext>
            </a:extLst>
          </p:cNvPr>
          <p:cNvPicPr>
            <a:picLocks noChangeAspect="1"/>
          </p:cNvPicPr>
          <p:nvPr/>
        </p:nvPicPr>
        <p:blipFill rotWithShape="1">
          <a:blip r:embed="rId4"/>
          <a:srcRect l="8425" t="20671" r="20377" b="35707"/>
          <a:stretch/>
        </p:blipFill>
        <p:spPr>
          <a:xfrm>
            <a:off x="346479" y="104439"/>
            <a:ext cx="8680537" cy="2538553"/>
          </a:xfrm>
          <a:prstGeom prst="rect">
            <a:avLst/>
          </a:prstGeom>
        </p:spPr>
      </p:pic>
    </p:spTree>
    <p:extLst>
      <p:ext uri="{BB962C8B-B14F-4D97-AF65-F5344CB8AC3E}">
        <p14:creationId xmlns:p14="http://schemas.microsoft.com/office/powerpoint/2010/main" val="3929599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414FA78E-4324-4D58-84A9-05419278E705}"/>
              </a:ext>
            </a:extLst>
          </p:cNvPr>
          <p:cNvSpPr/>
          <p:nvPr/>
        </p:nvSpPr>
        <p:spPr>
          <a:xfrm>
            <a:off x="6956291" y="1490863"/>
            <a:ext cx="2038350" cy="2052438"/>
          </a:xfrm>
          <a:prstGeom prst="ellipse">
            <a:avLst/>
          </a:prstGeom>
          <a:gradFill>
            <a:gsLst>
              <a:gs pos="0">
                <a:schemeClr val="bg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sym typeface="Arial"/>
              <a:rtl val="0"/>
            </a:endParaRPr>
          </a:p>
        </p:txBody>
      </p:sp>
      <p:sp>
        <p:nvSpPr>
          <p:cNvPr id="2" name="Title 1">
            <a:extLst>
              <a:ext uri="{FF2B5EF4-FFF2-40B4-BE49-F238E27FC236}">
                <a16:creationId xmlns:a16="http://schemas.microsoft.com/office/drawing/2014/main" id="{5D19252C-BD52-490D-9644-E710A72A3D37}"/>
              </a:ext>
            </a:extLst>
          </p:cNvPr>
          <p:cNvSpPr>
            <a:spLocks noGrp="1"/>
          </p:cNvSpPr>
          <p:nvPr>
            <p:ph type="title"/>
          </p:nvPr>
        </p:nvSpPr>
        <p:spPr>
          <a:xfrm>
            <a:off x="830311" y="59100"/>
            <a:ext cx="2416630" cy="1143000"/>
          </a:xfrm>
        </p:spPr>
        <p:txBody>
          <a:bodyPr/>
          <a:lstStyle/>
          <a:p>
            <a:r>
              <a:rPr lang="en-US" dirty="0">
                <a:solidFill>
                  <a:srgbClr val="990000"/>
                </a:solidFill>
              </a:rPr>
              <a:t>Stressor</a:t>
            </a:r>
          </a:p>
        </p:txBody>
      </p:sp>
      <p:sp>
        <p:nvSpPr>
          <p:cNvPr id="6" name="TextBox 5">
            <a:extLst>
              <a:ext uri="{FF2B5EF4-FFF2-40B4-BE49-F238E27FC236}">
                <a16:creationId xmlns:a16="http://schemas.microsoft.com/office/drawing/2014/main" id="{0C1AB40D-E1FB-4507-BCA2-8C2222A6D92B}"/>
              </a:ext>
            </a:extLst>
          </p:cNvPr>
          <p:cNvSpPr txBox="1"/>
          <p:nvPr/>
        </p:nvSpPr>
        <p:spPr>
          <a:xfrm>
            <a:off x="1010786" y="2007239"/>
            <a:ext cx="316101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sym typeface="Arial"/>
                <a:rtl val="0"/>
              </a:rPr>
              <a:t>e.g. immunization,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sym typeface="Arial"/>
                <a:rtl val="0"/>
              </a:rPr>
              <a:t>first day at school</a:t>
            </a:r>
          </a:p>
        </p:txBody>
      </p:sp>
      <p:grpSp>
        <p:nvGrpSpPr>
          <p:cNvPr id="14" name="Group 13">
            <a:extLst>
              <a:ext uri="{FF2B5EF4-FFF2-40B4-BE49-F238E27FC236}">
                <a16:creationId xmlns:a16="http://schemas.microsoft.com/office/drawing/2014/main" id="{EF2D9C56-3C36-4950-8BFE-E0769E527550}"/>
              </a:ext>
            </a:extLst>
          </p:cNvPr>
          <p:cNvGrpSpPr/>
          <p:nvPr/>
        </p:nvGrpSpPr>
        <p:grpSpPr>
          <a:xfrm>
            <a:off x="4276411" y="2130984"/>
            <a:ext cx="2492990" cy="819455"/>
            <a:chOff x="2759356" y="1967798"/>
            <a:chExt cx="2492990" cy="819455"/>
          </a:xfrm>
        </p:grpSpPr>
        <p:cxnSp>
          <p:nvCxnSpPr>
            <p:cNvPr id="8" name="Straight Arrow Connector 7">
              <a:extLst>
                <a:ext uri="{FF2B5EF4-FFF2-40B4-BE49-F238E27FC236}">
                  <a16:creationId xmlns:a16="http://schemas.microsoft.com/office/drawing/2014/main" id="{63918EAB-BDB4-4083-AF59-46F4CF950057}"/>
                </a:ext>
              </a:extLst>
            </p:cNvPr>
            <p:cNvCxnSpPr/>
            <p:nvPr/>
          </p:nvCxnSpPr>
          <p:spPr>
            <a:xfrm>
              <a:off x="2876550" y="2348671"/>
              <a:ext cx="2038350" cy="0"/>
            </a:xfrm>
            <a:prstGeom prst="straightConnector1">
              <a:avLst/>
            </a:prstGeom>
            <a:ln w="28575">
              <a:tailEnd type="triangle" w="lg" len="lg"/>
            </a:ln>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C00E200D-CAB6-4FCF-82D0-9B9B124BAB43}"/>
                </a:ext>
              </a:extLst>
            </p:cNvPr>
            <p:cNvSpPr txBox="1"/>
            <p:nvPr/>
          </p:nvSpPr>
          <p:spPr>
            <a:xfrm>
              <a:off x="3265095" y="1967798"/>
              <a:ext cx="11915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sym typeface="Arial"/>
                  <a:rtl val="0"/>
                </a:rPr>
                <a:t>sufficient</a:t>
              </a:r>
            </a:p>
          </p:txBody>
        </p:sp>
        <p:sp>
          <p:nvSpPr>
            <p:cNvPr id="10" name="TextBox 9">
              <a:extLst>
                <a:ext uri="{FF2B5EF4-FFF2-40B4-BE49-F238E27FC236}">
                  <a16:creationId xmlns:a16="http://schemas.microsoft.com/office/drawing/2014/main" id="{A251B5F4-F987-4E78-ADEB-D3C4333BE729}"/>
                </a:ext>
              </a:extLst>
            </p:cNvPr>
            <p:cNvSpPr txBox="1"/>
            <p:nvPr/>
          </p:nvSpPr>
          <p:spPr>
            <a:xfrm>
              <a:off x="2759356" y="2387143"/>
              <a:ext cx="24929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sym typeface="Arial"/>
                  <a:rtl val="0"/>
                </a:rPr>
                <a:t>perceived resources</a:t>
              </a:r>
            </a:p>
          </p:txBody>
        </p:sp>
      </p:grpSp>
      <p:sp>
        <p:nvSpPr>
          <p:cNvPr id="11" name="TextBox 10">
            <a:extLst>
              <a:ext uri="{FF2B5EF4-FFF2-40B4-BE49-F238E27FC236}">
                <a16:creationId xmlns:a16="http://schemas.microsoft.com/office/drawing/2014/main" id="{A6B1BE94-93C7-4F76-9F0E-F98E1BDA860A}"/>
              </a:ext>
            </a:extLst>
          </p:cNvPr>
          <p:cNvSpPr txBox="1"/>
          <p:nvPr/>
        </p:nvSpPr>
        <p:spPr>
          <a:xfrm>
            <a:off x="9293059" y="1981573"/>
            <a:ext cx="157286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sym typeface="Arial"/>
                <a:rtl val="0"/>
              </a:rPr>
              <a:t>Brief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sym typeface="Arial"/>
                <a:rtl val="0"/>
              </a:rPr>
              <a:t>Response</a:t>
            </a:r>
          </a:p>
        </p:txBody>
      </p:sp>
      <p:sp>
        <p:nvSpPr>
          <p:cNvPr id="12" name="TextBox 11">
            <a:extLst>
              <a:ext uri="{FF2B5EF4-FFF2-40B4-BE49-F238E27FC236}">
                <a16:creationId xmlns:a16="http://schemas.microsoft.com/office/drawing/2014/main" id="{76DD2AA1-1B08-4374-83F3-BD41A1394990}"/>
              </a:ext>
            </a:extLst>
          </p:cNvPr>
          <p:cNvSpPr txBox="1"/>
          <p:nvPr/>
        </p:nvSpPr>
        <p:spPr>
          <a:xfrm>
            <a:off x="9293059" y="3290999"/>
            <a:ext cx="163974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sym typeface="Arial"/>
                <a:rtl val="0"/>
              </a:rPr>
              <a:t>Serious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sym typeface="Arial"/>
                <a:rtl val="0"/>
              </a:rPr>
              <a:t>Temporary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sym typeface="Arial"/>
                <a:rtl val="0"/>
              </a:rPr>
              <a:t>Response</a:t>
            </a:r>
          </a:p>
        </p:txBody>
      </p:sp>
      <p:sp>
        <p:nvSpPr>
          <p:cNvPr id="13" name="TextBox 12">
            <a:extLst>
              <a:ext uri="{FF2B5EF4-FFF2-40B4-BE49-F238E27FC236}">
                <a16:creationId xmlns:a16="http://schemas.microsoft.com/office/drawing/2014/main" id="{12DDD7C1-B7CB-4169-A0D7-A0B1DA1E74BE}"/>
              </a:ext>
            </a:extLst>
          </p:cNvPr>
          <p:cNvSpPr txBox="1"/>
          <p:nvPr/>
        </p:nvSpPr>
        <p:spPr>
          <a:xfrm>
            <a:off x="1010786" y="3429001"/>
            <a:ext cx="38405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sym typeface="Arial"/>
                <a:rtl val="0"/>
              </a:rPr>
              <a:t>e.g. loss of loved 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sym typeface="Arial"/>
                <a:rtl val="0"/>
              </a:rPr>
              <a:t>earthquake or fire</a:t>
            </a:r>
          </a:p>
        </p:txBody>
      </p:sp>
      <p:grpSp>
        <p:nvGrpSpPr>
          <p:cNvPr id="15" name="Group 14">
            <a:extLst>
              <a:ext uri="{FF2B5EF4-FFF2-40B4-BE49-F238E27FC236}">
                <a16:creationId xmlns:a16="http://schemas.microsoft.com/office/drawing/2014/main" id="{B0D36068-28A8-4867-ACA3-C969CCEEA5CE}"/>
              </a:ext>
            </a:extLst>
          </p:cNvPr>
          <p:cNvGrpSpPr/>
          <p:nvPr/>
        </p:nvGrpSpPr>
        <p:grpSpPr>
          <a:xfrm>
            <a:off x="4319119" y="3554288"/>
            <a:ext cx="2492990" cy="819455"/>
            <a:chOff x="2757182" y="1967798"/>
            <a:chExt cx="2492990" cy="819455"/>
          </a:xfrm>
        </p:grpSpPr>
        <p:cxnSp>
          <p:nvCxnSpPr>
            <p:cNvPr id="16" name="Straight Arrow Connector 15">
              <a:extLst>
                <a:ext uri="{FF2B5EF4-FFF2-40B4-BE49-F238E27FC236}">
                  <a16:creationId xmlns:a16="http://schemas.microsoft.com/office/drawing/2014/main" id="{1D780527-0CAD-4A2F-9483-5A9EE46056CB}"/>
                </a:ext>
              </a:extLst>
            </p:cNvPr>
            <p:cNvCxnSpPr/>
            <p:nvPr/>
          </p:nvCxnSpPr>
          <p:spPr>
            <a:xfrm>
              <a:off x="2876550" y="2348671"/>
              <a:ext cx="2038350" cy="0"/>
            </a:xfrm>
            <a:prstGeom prst="straightConnector1">
              <a:avLst/>
            </a:prstGeom>
            <a:ln w="28575">
              <a:tailEnd type="triangle" w="lg" len="lg"/>
            </a:ln>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F26EF1DF-B0B3-4328-99E3-4B9DCD3CD08C}"/>
                </a:ext>
              </a:extLst>
            </p:cNvPr>
            <p:cNvSpPr txBox="1"/>
            <p:nvPr/>
          </p:nvSpPr>
          <p:spPr>
            <a:xfrm>
              <a:off x="3265095" y="1967798"/>
              <a:ext cx="11915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sym typeface="Arial"/>
                  <a:rtl val="0"/>
                </a:rPr>
                <a:t>sufficient</a:t>
              </a:r>
            </a:p>
          </p:txBody>
        </p:sp>
        <p:sp>
          <p:nvSpPr>
            <p:cNvPr id="18" name="TextBox 17">
              <a:extLst>
                <a:ext uri="{FF2B5EF4-FFF2-40B4-BE49-F238E27FC236}">
                  <a16:creationId xmlns:a16="http://schemas.microsoft.com/office/drawing/2014/main" id="{B8858418-9114-4DA7-B2D1-0507473AEE13}"/>
                </a:ext>
              </a:extLst>
            </p:cNvPr>
            <p:cNvSpPr txBox="1"/>
            <p:nvPr/>
          </p:nvSpPr>
          <p:spPr>
            <a:xfrm>
              <a:off x="2757182" y="2387143"/>
              <a:ext cx="24929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sym typeface="Arial"/>
                  <a:rtl val="0"/>
                </a:rPr>
                <a:t>perceived resources</a:t>
              </a:r>
            </a:p>
          </p:txBody>
        </p:sp>
      </p:grpSp>
      <p:grpSp>
        <p:nvGrpSpPr>
          <p:cNvPr id="19" name="Group 18">
            <a:extLst>
              <a:ext uri="{FF2B5EF4-FFF2-40B4-BE49-F238E27FC236}">
                <a16:creationId xmlns:a16="http://schemas.microsoft.com/office/drawing/2014/main" id="{CA7CB417-A46F-478D-B059-3FD4C7AA4A9A}"/>
              </a:ext>
            </a:extLst>
          </p:cNvPr>
          <p:cNvGrpSpPr/>
          <p:nvPr/>
        </p:nvGrpSpPr>
        <p:grpSpPr>
          <a:xfrm>
            <a:off x="4346082" y="5068902"/>
            <a:ext cx="2492990" cy="819455"/>
            <a:chOff x="2759356" y="1967798"/>
            <a:chExt cx="2492990" cy="819455"/>
          </a:xfrm>
        </p:grpSpPr>
        <p:cxnSp>
          <p:nvCxnSpPr>
            <p:cNvPr id="20" name="Straight Arrow Connector 19">
              <a:extLst>
                <a:ext uri="{FF2B5EF4-FFF2-40B4-BE49-F238E27FC236}">
                  <a16:creationId xmlns:a16="http://schemas.microsoft.com/office/drawing/2014/main" id="{43EA477F-4D36-4DC6-9BEA-883FC9EBD9DA}"/>
                </a:ext>
              </a:extLst>
            </p:cNvPr>
            <p:cNvCxnSpPr/>
            <p:nvPr/>
          </p:nvCxnSpPr>
          <p:spPr>
            <a:xfrm>
              <a:off x="2876550" y="2348671"/>
              <a:ext cx="2038350" cy="0"/>
            </a:xfrm>
            <a:prstGeom prst="straightConnector1">
              <a:avLst/>
            </a:prstGeom>
            <a:ln w="28575">
              <a:tailEnd type="triangle" w="lg" len="lg"/>
            </a:ln>
          </p:spPr>
          <p:style>
            <a:lnRef idx="2">
              <a:schemeClr val="dk1"/>
            </a:lnRef>
            <a:fillRef idx="0">
              <a:schemeClr val="dk1"/>
            </a:fillRef>
            <a:effectRef idx="1">
              <a:schemeClr val="dk1"/>
            </a:effectRef>
            <a:fontRef idx="minor">
              <a:schemeClr val="tx1"/>
            </a:fontRef>
          </p:style>
        </p:cxnSp>
        <p:sp>
          <p:nvSpPr>
            <p:cNvPr id="21" name="TextBox 20">
              <a:extLst>
                <a:ext uri="{FF2B5EF4-FFF2-40B4-BE49-F238E27FC236}">
                  <a16:creationId xmlns:a16="http://schemas.microsoft.com/office/drawing/2014/main" id="{7FE620B0-2FAC-4247-A5CD-50BE3E3188C9}"/>
                </a:ext>
              </a:extLst>
            </p:cNvPr>
            <p:cNvSpPr txBox="1"/>
            <p:nvPr/>
          </p:nvSpPr>
          <p:spPr>
            <a:xfrm>
              <a:off x="3160968" y="1967798"/>
              <a:ext cx="15504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sym typeface="Arial"/>
                  <a:rtl val="0"/>
                </a:rPr>
                <a:t>insufficient</a:t>
              </a:r>
            </a:p>
          </p:txBody>
        </p:sp>
        <p:sp>
          <p:nvSpPr>
            <p:cNvPr id="22" name="TextBox 21">
              <a:extLst>
                <a:ext uri="{FF2B5EF4-FFF2-40B4-BE49-F238E27FC236}">
                  <a16:creationId xmlns:a16="http://schemas.microsoft.com/office/drawing/2014/main" id="{D08D0A87-0BD1-423C-9EA5-2A161717B054}"/>
                </a:ext>
              </a:extLst>
            </p:cNvPr>
            <p:cNvSpPr txBox="1"/>
            <p:nvPr/>
          </p:nvSpPr>
          <p:spPr>
            <a:xfrm>
              <a:off x="2759356" y="2387143"/>
              <a:ext cx="24929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sym typeface="Arial"/>
                  <a:rtl val="0"/>
                </a:rPr>
                <a:t>perceived resources</a:t>
              </a:r>
            </a:p>
          </p:txBody>
        </p:sp>
      </p:grpSp>
      <p:sp>
        <p:nvSpPr>
          <p:cNvPr id="23" name="TextBox 22">
            <a:extLst>
              <a:ext uri="{FF2B5EF4-FFF2-40B4-BE49-F238E27FC236}">
                <a16:creationId xmlns:a16="http://schemas.microsoft.com/office/drawing/2014/main" id="{9D481241-78F8-43C7-B0A3-B378012B60A3}"/>
              </a:ext>
            </a:extLst>
          </p:cNvPr>
          <p:cNvSpPr txBox="1"/>
          <p:nvPr/>
        </p:nvSpPr>
        <p:spPr>
          <a:xfrm>
            <a:off x="1010786" y="4868846"/>
            <a:ext cx="32158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sym typeface="Arial"/>
                <a:rtl val="0"/>
              </a:rPr>
              <a:t>Severe e.g. </a:t>
            </a:r>
            <a:r>
              <a:rPr lang="en-US" sz="2400" kern="1200" dirty="0">
                <a:ea typeface="+mn-ea"/>
              </a:rPr>
              <a:t>rape</a:t>
            </a:r>
            <a:endParaRPr kumimoji="0" lang="en-US" sz="2400" b="0" i="0" u="none" strike="noStrike" kern="1200" cap="none" spc="0" normalizeH="0" baseline="0" noProof="0" dirty="0">
              <a:ln>
                <a:noFill/>
              </a:ln>
              <a:solidFill>
                <a:srgbClr val="000000"/>
              </a:solidFill>
              <a:effectLst/>
              <a:uLnTx/>
              <a:uFillTx/>
              <a:latin typeface="Arial"/>
              <a:ea typeface="+mn-ea"/>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sym typeface="Arial"/>
                <a:rtl val="0"/>
              </a:rPr>
              <a:t>Chronic e.g. racism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sym typeface="Arial"/>
                <a:rtl val="0"/>
              </a:rPr>
              <a:t>Traumatic e.g. </a:t>
            </a:r>
            <a:r>
              <a:rPr kumimoji="0" lang="en-US" sz="2400" b="0" i="0" u="none" strike="noStrike" kern="1200" cap="none" spc="0" normalizeH="0" baseline="0" noProof="0" dirty="0">
                <a:ln>
                  <a:noFill/>
                </a:ln>
                <a:solidFill>
                  <a:srgbClr val="990000"/>
                </a:solidFill>
                <a:effectLst/>
                <a:uLnTx/>
                <a:uFillTx/>
                <a:latin typeface="Arial"/>
                <a:ea typeface="+mn-ea"/>
                <a:cs typeface="Arial"/>
                <a:sym typeface="Arial"/>
                <a:rtl val="0"/>
              </a:rPr>
              <a:t>ACEs</a:t>
            </a:r>
          </a:p>
        </p:txBody>
      </p:sp>
      <p:sp>
        <p:nvSpPr>
          <p:cNvPr id="24" name="TextBox 23">
            <a:extLst>
              <a:ext uri="{FF2B5EF4-FFF2-40B4-BE49-F238E27FC236}">
                <a16:creationId xmlns:a16="http://schemas.microsoft.com/office/drawing/2014/main" id="{C720DD78-9247-4F60-A784-BFB582D85F32}"/>
              </a:ext>
            </a:extLst>
          </p:cNvPr>
          <p:cNvSpPr txBox="1"/>
          <p:nvPr/>
        </p:nvSpPr>
        <p:spPr>
          <a:xfrm>
            <a:off x="9198895" y="4917383"/>
            <a:ext cx="32066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sym typeface="Arial"/>
                <a:rtl val="0"/>
              </a:rPr>
              <a:t>Prolonged Activation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sym typeface="Arial"/>
                <a:rtl val="0"/>
              </a:rPr>
              <a:t>Leading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sym typeface="Arial"/>
                <a:rtl val="0"/>
              </a:rPr>
              <a:t>Health Problems</a:t>
            </a:r>
          </a:p>
        </p:txBody>
      </p:sp>
      <p:sp>
        <p:nvSpPr>
          <p:cNvPr id="26" name="Oval 25">
            <a:extLst>
              <a:ext uri="{FF2B5EF4-FFF2-40B4-BE49-F238E27FC236}">
                <a16:creationId xmlns:a16="http://schemas.microsoft.com/office/drawing/2014/main" id="{C41CFADD-C03F-4322-BC3E-F0BB345B6F26}"/>
              </a:ext>
            </a:extLst>
          </p:cNvPr>
          <p:cNvSpPr/>
          <p:nvPr/>
        </p:nvSpPr>
        <p:spPr>
          <a:xfrm>
            <a:off x="6980515" y="2864945"/>
            <a:ext cx="2038350" cy="2052438"/>
          </a:xfrm>
          <a:prstGeom prst="ellipse">
            <a:avLst/>
          </a:prstGeom>
          <a:gradFill>
            <a:gsLst>
              <a:gs pos="0">
                <a:schemeClr val="accent4">
                  <a:lumMod val="7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sym typeface="Arial"/>
              <a:rtl val="0"/>
            </a:endParaRPr>
          </a:p>
        </p:txBody>
      </p:sp>
      <p:sp>
        <p:nvSpPr>
          <p:cNvPr id="27" name="Oval 26">
            <a:extLst>
              <a:ext uri="{FF2B5EF4-FFF2-40B4-BE49-F238E27FC236}">
                <a16:creationId xmlns:a16="http://schemas.microsoft.com/office/drawing/2014/main" id="{98F7D31F-D3BE-42AC-8721-664DFAB6CD15}"/>
              </a:ext>
            </a:extLst>
          </p:cNvPr>
          <p:cNvSpPr/>
          <p:nvPr/>
        </p:nvSpPr>
        <p:spPr>
          <a:xfrm>
            <a:off x="6958488" y="4394703"/>
            <a:ext cx="2038350" cy="2052438"/>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sym typeface="Arial"/>
              <a:rtl val="0"/>
            </a:endParaRPr>
          </a:p>
        </p:txBody>
      </p:sp>
      <p:sp>
        <p:nvSpPr>
          <p:cNvPr id="5" name="TextBox 4">
            <a:extLst>
              <a:ext uri="{FF2B5EF4-FFF2-40B4-BE49-F238E27FC236}">
                <a16:creationId xmlns:a16="http://schemas.microsoft.com/office/drawing/2014/main" id="{365A97F2-0C4B-4A94-8CA6-22202F2290A5}"/>
              </a:ext>
            </a:extLst>
          </p:cNvPr>
          <p:cNvSpPr txBox="1"/>
          <p:nvPr/>
        </p:nvSpPr>
        <p:spPr>
          <a:xfrm>
            <a:off x="7421939" y="5155465"/>
            <a:ext cx="123636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mn-ea"/>
                <a:cs typeface="Arial"/>
                <a:sym typeface="Arial"/>
                <a:rtl val="0"/>
              </a:rPr>
              <a:t>Toxic</a:t>
            </a:r>
          </a:p>
        </p:txBody>
      </p:sp>
      <p:sp>
        <p:nvSpPr>
          <p:cNvPr id="4" name="TextBox 3">
            <a:extLst>
              <a:ext uri="{FF2B5EF4-FFF2-40B4-BE49-F238E27FC236}">
                <a16:creationId xmlns:a16="http://schemas.microsoft.com/office/drawing/2014/main" id="{6B0CF4F1-B7A7-44DB-BBFA-42BF7558ABAD}"/>
              </a:ext>
            </a:extLst>
          </p:cNvPr>
          <p:cNvSpPr txBox="1"/>
          <p:nvPr/>
        </p:nvSpPr>
        <p:spPr>
          <a:xfrm>
            <a:off x="7067551" y="3526292"/>
            <a:ext cx="205710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mn-ea"/>
                <a:cs typeface="Arial"/>
                <a:sym typeface="Arial"/>
                <a:rtl val="0"/>
              </a:rPr>
              <a:t>Tolerable</a:t>
            </a:r>
          </a:p>
        </p:txBody>
      </p:sp>
      <p:sp>
        <p:nvSpPr>
          <p:cNvPr id="3" name="TextBox 2">
            <a:extLst>
              <a:ext uri="{FF2B5EF4-FFF2-40B4-BE49-F238E27FC236}">
                <a16:creationId xmlns:a16="http://schemas.microsoft.com/office/drawing/2014/main" id="{F4D3CDDB-7D48-469D-9045-19F11FA4E140}"/>
              </a:ext>
            </a:extLst>
          </p:cNvPr>
          <p:cNvSpPr txBox="1"/>
          <p:nvPr/>
        </p:nvSpPr>
        <p:spPr>
          <a:xfrm>
            <a:off x="7155296" y="2099574"/>
            <a:ext cx="180049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mn-ea"/>
                <a:cs typeface="Arial"/>
                <a:sym typeface="Arial"/>
                <a:rtl val="0"/>
              </a:rPr>
              <a:t>Positive</a:t>
            </a:r>
          </a:p>
        </p:txBody>
      </p:sp>
      <p:sp>
        <p:nvSpPr>
          <p:cNvPr id="28" name="Title 1">
            <a:extLst>
              <a:ext uri="{FF2B5EF4-FFF2-40B4-BE49-F238E27FC236}">
                <a16:creationId xmlns:a16="http://schemas.microsoft.com/office/drawing/2014/main" id="{20D7A13B-8D23-4C3C-86C7-B771FC4B6544}"/>
              </a:ext>
            </a:extLst>
          </p:cNvPr>
          <p:cNvSpPr txBox="1">
            <a:spLocks/>
          </p:cNvSpPr>
          <p:nvPr/>
        </p:nvSpPr>
        <p:spPr bwMode="auto">
          <a:xfrm>
            <a:off x="4346081" y="144168"/>
            <a:ext cx="272146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990000"/>
                </a:solidFill>
                <a:effectLst/>
                <a:uLnTx/>
                <a:uFillTx/>
                <a:latin typeface="Arial"/>
                <a:ea typeface="+mj-ea"/>
                <a:cs typeface="+mj-cs"/>
                <a:sym typeface="Arial"/>
                <a:rtl val="0"/>
              </a:rPr>
              <a:t>Protective</a:t>
            </a:r>
            <a:br>
              <a:rPr kumimoji="0" lang="en-US" sz="4400" b="0" i="0" u="none" strike="noStrike" kern="0" cap="none" spc="0" normalizeH="0" baseline="0" noProof="0" dirty="0">
                <a:ln>
                  <a:noFill/>
                </a:ln>
                <a:solidFill>
                  <a:srgbClr val="990000"/>
                </a:solidFill>
                <a:effectLst/>
                <a:uLnTx/>
                <a:uFillTx/>
                <a:latin typeface="Arial"/>
                <a:ea typeface="+mj-ea"/>
                <a:cs typeface="+mj-cs"/>
                <a:sym typeface="Arial"/>
                <a:rtl val="0"/>
              </a:rPr>
            </a:br>
            <a:r>
              <a:rPr kumimoji="0" lang="en-US" sz="4400" b="0" i="0" u="none" strike="noStrike" kern="0" cap="none" spc="0" normalizeH="0" baseline="0" noProof="0" dirty="0">
                <a:ln>
                  <a:noFill/>
                </a:ln>
                <a:solidFill>
                  <a:srgbClr val="990000"/>
                </a:solidFill>
                <a:effectLst/>
                <a:uLnTx/>
                <a:uFillTx/>
                <a:latin typeface="Arial"/>
                <a:ea typeface="+mj-ea"/>
                <a:cs typeface="+mj-cs"/>
                <a:sym typeface="Arial"/>
                <a:rtl val="0"/>
              </a:rPr>
              <a:t>Factor</a:t>
            </a:r>
          </a:p>
        </p:txBody>
      </p:sp>
      <p:sp>
        <p:nvSpPr>
          <p:cNvPr id="29" name="Title 1">
            <a:extLst>
              <a:ext uri="{FF2B5EF4-FFF2-40B4-BE49-F238E27FC236}">
                <a16:creationId xmlns:a16="http://schemas.microsoft.com/office/drawing/2014/main" id="{8E82E0DD-FACD-4D59-A027-805D1D68C896}"/>
              </a:ext>
            </a:extLst>
          </p:cNvPr>
          <p:cNvSpPr txBox="1">
            <a:spLocks/>
          </p:cNvSpPr>
          <p:nvPr/>
        </p:nvSpPr>
        <p:spPr bwMode="auto">
          <a:xfrm>
            <a:off x="8459744" y="54046"/>
            <a:ext cx="272146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990000"/>
                </a:solidFill>
                <a:effectLst/>
                <a:uLnTx/>
                <a:uFillTx/>
                <a:latin typeface="Arial"/>
                <a:ea typeface="+mj-ea"/>
                <a:cs typeface="+mj-cs"/>
                <a:sym typeface="Arial"/>
                <a:rtl val="0"/>
              </a:rPr>
              <a:t>Stress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990000"/>
                </a:solidFill>
                <a:effectLst/>
                <a:uLnTx/>
                <a:uFillTx/>
                <a:latin typeface="Arial"/>
                <a:ea typeface="+mj-ea"/>
                <a:cs typeface="+mj-cs"/>
                <a:sym typeface="Arial"/>
                <a:rtl val="0"/>
              </a:rPr>
              <a:t>Response</a:t>
            </a:r>
          </a:p>
        </p:txBody>
      </p:sp>
      <p:sp>
        <p:nvSpPr>
          <p:cNvPr id="30" name="Title 1">
            <a:extLst>
              <a:ext uri="{FF2B5EF4-FFF2-40B4-BE49-F238E27FC236}">
                <a16:creationId xmlns:a16="http://schemas.microsoft.com/office/drawing/2014/main" id="{40CF156C-0AA6-41A6-9E9F-4B0C9D1F65A7}"/>
              </a:ext>
            </a:extLst>
          </p:cNvPr>
          <p:cNvSpPr txBox="1">
            <a:spLocks/>
          </p:cNvSpPr>
          <p:nvPr/>
        </p:nvSpPr>
        <p:spPr bwMode="auto">
          <a:xfrm>
            <a:off x="3246941" y="471862"/>
            <a:ext cx="1191546" cy="515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990000"/>
                </a:solidFill>
                <a:effectLst/>
                <a:uLnTx/>
                <a:uFillTx/>
                <a:latin typeface="Arial"/>
                <a:ea typeface="+mj-ea"/>
                <a:cs typeface="+mj-cs"/>
                <a:sym typeface="Arial"/>
                <a:rtl val="0"/>
              </a:rPr>
              <a:t>+</a:t>
            </a:r>
          </a:p>
        </p:txBody>
      </p:sp>
      <p:sp>
        <p:nvSpPr>
          <p:cNvPr id="31" name="Title 1">
            <a:extLst>
              <a:ext uri="{FF2B5EF4-FFF2-40B4-BE49-F238E27FC236}">
                <a16:creationId xmlns:a16="http://schemas.microsoft.com/office/drawing/2014/main" id="{BFDB94E1-9890-4562-8B14-9B1E56356E3D}"/>
              </a:ext>
            </a:extLst>
          </p:cNvPr>
          <p:cNvSpPr txBox="1">
            <a:spLocks/>
          </p:cNvSpPr>
          <p:nvPr/>
        </p:nvSpPr>
        <p:spPr bwMode="auto">
          <a:xfrm>
            <a:off x="7305319" y="457923"/>
            <a:ext cx="1191546" cy="515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990000"/>
                </a:solidFill>
                <a:effectLst/>
                <a:uLnTx/>
                <a:uFillTx/>
                <a:latin typeface="Arial"/>
                <a:ea typeface="+mj-ea"/>
                <a:cs typeface="+mj-cs"/>
                <a:sym typeface="Arial"/>
                <a:rtl val="0"/>
              </a:rPr>
              <a:t>=</a:t>
            </a:r>
          </a:p>
        </p:txBody>
      </p:sp>
    </p:spTree>
    <p:extLst>
      <p:ext uri="{BB962C8B-B14F-4D97-AF65-F5344CB8AC3E}">
        <p14:creationId xmlns:p14="http://schemas.microsoft.com/office/powerpoint/2010/main" val="3447069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997D-E9CD-44FD-D5EF-860074158BB3}"/>
              </a:ext>
            </a:extLst>
          </p:cNvPr>
          <p:cNvSpPr>
            <a:spLocks noGrp="1"/>
          </p:cNvSpPr>
          <p:nvPr>
            <p:ph type="title"/>
          </p:nvPr>
        </p:nvSpPr>
        <p:spPr>
          <a:xfrm>
            <a:off x="774700" y="424722"/>
            <a:ext cx="10642600" cy="1143000"/>
          </a:xfrm>
        </p:spPr>
        <p:txBody>
          <a:bodyPr/>
          <a:lstStyle/>
          <a:p>
            <a:r>
              <a:rPr lang="en-US" dirty="0"/>
              <a:t>Summary- The Science of ACEs</a:t>
            </a:r>
          </a:p>
        </p:txBody>
      </p:sp>
      <p:sp>
        <p:nvSpPr>
          <p:cNvPr id="3" name="Content Placeholder 2">
            <a:extLst>
              <a:ext uri="{FF2B5EF4-FFF2-40B4-BE49-F238E27FC236}">
                <a16:creationId xmlns:a16="http://schemas.microsoft.com/office/drawing/2014/main" id="{CF1C32D1-309C-798F-B4D6-3F62D1823E86}"/>
              </a:ext>
            </a:extLst>
          </p:cNvPr>
          <p:cNvSpPr>
            <a:spLocks noGrp="1"/>
          </p:cNvSpPr>
          <p:nvPr>
            <p:ph idx="1"/>
          </p:nvPr>
        </p:nvSpPr>
        <p:spPr/>
        <p:txBody>
          <a:bodyPr/>
          <a:lstStyle/>
          <a:p>
            <a:r>
              <a:rPr lang="en-US" sz="2400" dirty="0"/>
              <a:t> The biology of ACEs is the biology of stress</a:t>
            </a:r>
          </a:p>
          <a:p>
            <a:r>
              <a:rPr lang="en-US" sz="2400" dirty="0"/>
              <a:t> Higher ACEs are associated with higher risk of health problems, school problems, and social problems</a:t>
            </a:r>
          </a:p>
          <a:p>
            <a:r>
              <a:rPr lang="en-US" sz="2400" dirty="0"/>
              <a:t> Whether ACEs result in health problems depends upon the presence or absence of sufficient protective factors</a:t>
            </a:r>
          </a:p>
          <a:p>
            <a:endParaRPr lang="en-US" dirty="0"/>
          </a:p>
        </p:txBody>
      </p:sp>
      <p:sp>
        <p:nvSpPr>
          <p:cNvPr id="5" name="TextBox 4">
            <a:extLst>
              <a:ext uri="{FF2B5EF4-FFF2-40B4-BE49-F238E27FC236}">
                <a16:creationId xmlns:a16="http://schemas.microsoft.com/office/drawing/2014/main" id="{A8F5E2DB-2EDA-329F-4C13-704413AA3ADF}"/>
              </a:ext>
            </a:extLst>
          </p:cNvPr>
          <p:cNvSpPr txBox="1"/>
          <p:nvPr/>
        </p:nvSpPr>
        <p:spPr>
          <a:xfrm>
            <a:off x="3586475" y="4233071"/>
            <a:ext cx="5019049" cy="1938992"/>
          </a:xfrm>
          <a:prstGeom prst="rect">
            <a:avLst/>
          </a:prstGeom>
          <a:noFill/>
          <a:ln w="19050">
            <a:solidFill>
              <a:schemeClr val="dk1">
                <a:shade val="95000"/>
                <a:satMod val="10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rPr>
              <a:t>What We </a:t>
            </a:r>
            <a:r>
              <a:rPr kumimoji="0" lang="en-US" sz="2000" b="1" i="0" u="none" strike="noStrike" kern="1200" cap="none" spc="0" normalizeH="0" baseline="0" noProof="0" dirty="0">
                <a:ln>
                  <a:noFill/>
                </a:ln>
                <a:solidFill>
                  <a:srgbClr val="000000"/>
                </a:solidFill>
                <a:effectLst/>
                <a:uLnTx/>
                <a:uFillTx/>
                <a:latin typeface="Arial"/>
              </a:rPr>
              <a:t>Don’t</a:t>
            </a:r>
            <a:r>
              <a:rPr kumimoji="0" lang="en-US" sz="2000" b="0" i="0" u="none" strike="noStrike" kern="1200" cap="none" spc="0" normalizeH="0" baseline="0" noProof="0" dirty="0">
                <a:ln>
                  <a:noFill/>
                </a:ln>
                <a:solidFill>
                  <a:srgbClr val="000000"/>
                </a:solidFill>
                <a:effectLst/>
                <a:uLnTx/>
                <a:uFillTx/>
                <a:latin typeface="Arial"/>
              </a:rPr>
              <a:t> Know about ACEs</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rPr>
              <a:t>How do we measure ACEs in children?</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rPr>
              <a:t>How often should we measure ACEs?</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2000" kern="1200" dirty="0"/>
              <a:t>How does </a:t>
            </a:r>
            <a:r>
              <a:rPr kumimoji="0" lang="en-US" sz="2000" b="0" i="0" u="none" strike="noStrike" kern="1200" cap="none" spc="0" normalizeH="0" baseline="0" noProof="0" dirty="0">
                <a:ln>
                  <a:noFill/>
                </a:ln>
                <a:solidFill>
                  <a:srgbClr val="000000"/>
                </a:solidFill>
                <a:effectLst/>
                <a:uLnTx/>
                <a:uFillTx/>
                <a:latin typeface="Arial"/>
              </a:rPr>
              <a:t>context affect measurement?</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rPr>
              <a:t>What does an ACE score by itself tell us about an individual?</a:t>
            </a:r>
          </a:p>
        </p:txBody>
      </p:sp>
    </p:spTree>
    <p:extLst>
      <p:ext uri="{BB962C8B-B14F-4D97-AF65-F5344CB8AC3E}">
        <p14:creationId xmlns:p14="http://schemas.microsoft.com/office/powerpoint/2010/main" val="283892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821D6-164A-E2A9-5AF4-957E9DD4F162}"/>
              </a:ext>
            </a:extLst>
          </p:cNvPr>
          <p:cNvSpPr>
            <a:spLocks noGrp="1"/>
          </p:cNvSpPr>
          <p:nvPr>
            <p:ph type="title"/>
          </p:nvPr>
        </p:nvSpPr>
        <p:spPr/>
        <p:txBody>
          <a:bodyPr/>
          <a:lstStyle/>
          <a:p>
            <a:r>
              <a:rPr lang="en-US" dirty="0"/>
              <a:t>What builds resilience</a:t>
            </a:r>
          </a:p>
        </p:txBody>
      </p:sp>
      <p:grpSp>
        <p:nvGrpSpPr>
          <p:cNvPr id="3" name="Group 2">
            <a:extLst>
              <a:ext uri="{FF2B5EF4-FFF2-40B4-BE49-F238E27FC236}">
                <a16:creationId xmlns:a16="http://schemas.microsoft.com/office/drawing/2014/main" id="{FF7AB1CA-34C7-11BB-8358-F678EE962E32}"/>
              </a:ext>
            </a:extLst>
          </p:cNvPr>
          <p:cNvGrpSpPr/>
          <p:nvPr/>
        </p:nvGrpSpPr>
        <p:grpSpPr>
          <a:xfrm>
            <a:off x="8071620" y="933724"/>
            <a:ext cx="2718262" cy="2718262"/>
            <a:chOff x="6986398" y="3847746"/>
            <a:chExt cx="2718262" cy="2718262"/>
          </a:xfrm>
        </p:grpSpPr>
        <p:pic>
          <p:nvPicPr>
            <p:cNvPr id="4" name="Picture 3">
              <a:extLst>
                <a:ext uri="{FF2B5EF4-FFF2-40B4-BE49-F238E27FC236}">
                  <a16:creationId xmlns:a16="http://schemas.microsoft.com/office/drawing/2014/main" id="{971C7346-2719-3300-A6C9-14EF4D2F7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785026">
              <a:off x="6986398" y="3847746"/>
              <a:ext cx="2718262" cy="2718262"/>
            </a:xfrm>
            <a:prstGeom prst="rect">
              <a:avLst/>
            </a:prstGeom>
          </p:spPr>
        </p:pic>
        <p:sp>
          <p:nvSpPr>
            <p:cNvPr id="5" name="Oval 4">
              <a:extLst>
                <a:ext uri="{FF2B5EF4-FFF2-40B4-BE49-F238E27FC236}">
                  <a16:creationId xmlns:a16="http://schemas.microsoft.com/office/drawing/2014/main" id="{D685E90F-28BE-1339-9DF7-17F7BD0FBB12}"/>
                </a:ext>
              </a:extLst>
            </p:cNvPr>
            <p:cNvSpPr/>
            <p:nvPr/>
          </p:nvSpPr>
          <p:spPr>
            <a:xfrm rot="3942950">
              <a:off x="7885772" y="3943551"/>
              <a:ext cx="800349" cy="238682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sp>
          <p:nvSpPr>
            <p:cNvPr id="6" name="TextBox 5">
              <a:extLst>
                <a:ext uri="{FF2B5EF4-FFF2-40B4-BE49-F238E27FC236}">
                  <a16:creationId xmlns:a16="http://schemas.microsoft.com/office/drawing/2014/main" id="{969FCC60-6035-2BE7-C9FC-CE08A3FCA1EF}"/>
                </a:ext>
              </a:extLst>
            </p:cNvPr>
            <p:cNvSpPr txBox="1"/>
            <p:nvPr/>
          </p:nvSpPr>
          <p:spPr>
            <a:xfrm rot="20290089">
              <a:off x="7433748" y="4866629"/>
              <a:ext cx="17043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tl val="0"/>
                </a:rPr>
                <a:t>Resilience</a:t>
              </a:r>
            </a:p>
          </p:txBody>
        </p:sp>
      </p:grpSp>
    </p:spTree>
    <p:extLst>
      <p:ext uri="{BB962C8B-B14F-4D97-AF65-F5344CB8AC3E}">
        <p14:creationId xmlns:p14="http://schemas.microsoft.com/office/powerpoint/2010/main" val="3354548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91AB2-82F5-633F-A66E-C012A6206EBB}"/>
              </a:ext>
            </a:extLst>
          </p:cNvPr>
          <p:cNvSpPr>
            <a:spLocks noGrp="1"/>
          </p:cNvSpPr>
          <p:nvPr>
            <p:ph type="title"/>
          </p:nvPr>
        </p:nvSpPr>
        <p:spPr>
          <a:xfrm>
            <a:off x="778933" y="154484"/>
            <a:ext cx="10642600" cy="1143000"/>
          </a:xfrm>
        </p:spPr>
        <p:txBody>
          <a:bodyPr/>
          <a:lstStyle/>
          <a:p>
            <a:pPr algn="ctr"/>
            <a:r>
              <a:rPr lang="en-US" sz="4400" dirty="0"/>
              <a:t>CASE “Alice”</a:t>
            </a:r>
          </a:p>
        </p:txBody>
      </p:sp>
      <p:sp>
        <p:nvSpPr>
          <p:cNvPr id="3" name="Content Placeholder 2">
            <a:extLst>
              <a:ext uri="{FF2B5EF4-FFF2-40B4-BE49-F238E27FC236}">
                <a16:creationId xmlns:a16="http://schemas.microsoft.com/office/drawing/2014/main" id="{28429CBA-07E0-16C0-4310-3A90409A62D1}"/>
              </a:ext>
            </a:extLst>
          </p:cNvPr>
          <p:cNvSpPr>
            <a:spLocks noGrp="1"/>
          </p:cNvSpPr>
          <p:nvPr>
            <p:ph idx="1"/>
          </p:nvPr>
        </p:nvSpPr>
        <p:spPr>
          <a:xfrm>
            <a:off x="774700" y="1478071"/>
            <a:ext cx="10642600" cy="4949871"/>
          </a:xfrm>
        </p:spPr>
        <p:txBody>
          <a:bodyPr/>
          <a:lstStyle/>
          <a:p>
            <a:r>
              <a:rPr lang="en-US" dirty="0"/>
              <a:t>6yo female who is brought in by her mother for a pediatric well-child visit</a:t>
            </a:r>
          </a:p>
          <a:p>
            <a:r>
              <a:rPr lang="en-US" dirty="0"/>
              <a:t>Lives with her single mother and 1yo brother. Occasional visits with her biological father</a:t>
            </a:r>
          </a:p>
          <a:p>
            <a:r>
              <a:rPr lang="en-US" dirty="0"/>
              <a:t>Mother reports that Alice has frequent temper tantrums and will listen to everyone else but her mom. Alice also has trouble falling asleep and is always trying to stay up later</a:t>
            </a:r>
          </a:p>
          <a:p>
            <a:r>
              <a:rPr lang="en-US" dirty="0"/>
              <a:t>In reviewing the Whole Child Assessment, you note that mother reports a history of depression and has some current symptoms of depression and anxiety.</a:t>
            </a:r>
          </a:p>
          <a:p>
            <a:r>
              <a:rPr lang="en-US" dirty="0"/>
              <a:t>Mother interrupts history several times to reprimand Alice for not sitting still and for trying to lie on her lap. “She’s so clingy I can’t stand it,” she says to you. And later she says to Alice, “You’re such a pain.”</a:t>
            </a:r>
          </a:p>
          <a:p>
            <a:r>
              <a:rPr lang="en-US" dirty="0"/>
              <a:t>Mother would like Alice to get Behavioral Health treatment.</a:t>
            </a:r>
          </a:p>
          <a:p>
            <a:endParaRPr lang="en-US" dirty="0"/>
          </a:p>
          <a:p>
            <a:r>
              <a:rPr lang="en-US" sz="2400" dirty="0">
                <a:solidFill>
                  <a:srgbClr val="990000"/>
                </a:solidFill>
              </a:rPr>
              <a:t>Are there ACEs?</a:t>
            </a:r>
          </a:p>
          <a:p>
            <a:r>
              <a:rPr lang="en-US" sz="2400" dirty="0">
                <a:solidFill>
                  <a:srgbClr val="990000"/>
                </a:solidFill>
              </a:rPr>
              <a:t>What can you do or say to help Alice and her mother?</a:t>
            </a:r>
          </a:p>
        </p:txBody>
      </p:sp>
    </p:spTree>
    <p:extLst>
      <p:ext uri="{BB962C8B-B14F-4D97-AF65-F5344CB8AC3E}">
        <p14:creationId xmlns:p14="http://schemas.microsoft.com/office/powerpoint/2010/main" val="291465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2139" y="226604"/>
            <a:ext cx="7886700" cy="994172"/>
          </a:xfrm>
        </p:spPr>
        <p:txBody>
          <a:bodyPr>
            <a:normAutofit/>
          </a:bodyPr>
          <a:lstStyle/>
          <a:p>
            <a:pPr algn="ctr"/>
            <a:r>
              <a:rPr lang="en-US" dirty="0">
                <a:solidFill>
                  <a:srgbClr val="990000"/>
                </a:solidFill>
              </a:rPr>
              <a:t>My Call to Action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2914" y="3545140"/>
            <a:ext cx="3287486" cy="198618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343" y="2764971"/>
            <a:ext cx="4080362" cy="3060273"/>
          </a:xfrm>
          <a:prstGeom prst="rect">
            <a:avLst/>
          </a:prstGeom>
        </p:spPr>
      </p:pic>
      <p:pic>
        <p:nvPicPr>
          <p:cNvPr id="4" name="Picture 3" descr="A picture containing text, wall, indoor, person&#10;&#10;Description automatically generated">
            <a:extLst>
              <a:ext uri="{FF2B5EF4-FFF2-40B4-BE49-F238E27FC236}">
                <a16:creationId xmlns:a16="http://schemas.microsoft.com/office/drawing/2014/main" id="{FF9D611A-4607-F2A0-AAB2-DE43130AC1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2450" y="1743075"/>
            <a:ext cx="3467100" cy="4286250"/>
          </a:xfrm>
          <a:prstGeom prst="rect">
            <a:avLst/>
          </a:prstGeom>
        </p:spPr>
      </p:pic>
    </p:spTree>
    <p:extLst>
      <p:ext uri="{BB962C8B-B14F-4D97-AF65-F5344CB8AC3E}">
        <p14:creationId xmlns:p14="http://schemas.microsoft.com/office/powerpoint/2010/main" val="87350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055CAD11-39A8-DAD5-B3B3-D0CCF7CCB3E8}"/>
              </a:ext>
            </a:extLst>
          </p:cNvPr>
          <p:cNvSpPr/>
          <p:nvPr/>
        </p:nvSpPr>
        <p:spPr>
          <a:xfrm>
            <a:off x="6381086" y="1036483"/>
            <a:ext cx="5597099" cy="5759758"/>
          </a:xfrm>
          <a:prstGeom prst="roundRect">
            <a:avLst/>
          </a:prstGeom>
          <a:solidFill>
            <a:srgbClr val="A0FE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1D84002C-8712-17B3-A50C-E1476FFCEF09}"/>
              </a:ext>
            </a:extLst>
          </p:cNvPr>
          <p:cNvSpPr/>
          <p:nvPr/>
        </p:nvSpPr>
        <p:spPr>
          <a:xfrm>
            <a:off x="213815" y="1098242"/>
            <a:ext cx="5486400" cy="5572800"/>
          </a:xfrm>
          <a:prstGeom prst="roundRect">
            <a:avLst/>
          </a:prstGeom>
          <a:solidFill>
            <a:srgbClr val="FFFF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18C8BF43-C035-5815-F2DE-0CAA5EF6625C}"/>
              </a:ext>
            </a:extLst>
          </p:cNvPr>
          <p:cNvSpPr>
            <a:spLocks noGrp="1"/>
          </p:cNvSpPr>
          <p:nvPr>
            <p:ph type="title"/>
          </p:nvPr>
        </p:nvSpPr>
        <p:spPr>
          <a:xfrm>
            <a:off x="609600" y="61759"/>
            <a:ext cx="10972800" cy="1143000"/>
          </a:xfrm>
        </p:spPr>
        <p:txBody>
          <a:bodyPr/>
          <a:lstStyle/>
          <a:p>
            <a:r>
              <a:rPr lang="en-US" dirty="0">
                <a:solidFill>
                  <a:srgbClr val="990000"/>
                </a:solidFill>
              </a:rPr>
              <a:t>Shift in Perspective</a:t>
            </a:r>
          </a:p>
        </p:txBody>
      </p:sp>
      <p:sp>
        <p:nvSpPr>
          <p:cNvPr id="3" name="Content Placeholder 2">
            <a:extLst>
              <a:ext uri="{FF2B5EF4-FFF2-40B4-BE49-F238E27FC236}">
                <a16:creationId xmlns:a16="http://schemas.microsoft.com/office/drawing/2014/main" id="{5DE83A65-A7E8-6960-BE07-07192A2CC092}"/>
              </a:ext>
            </a:extLst>
          </p:cNvPr>
          <p:cNvSpPr>
            <a:spLocks noGrp="1"/>
          </p:cNvSpPr>
          <p:nvPr>
            <p:ph sz="half" idx="1"/>
          </p:nvPr>
        </p:nvSpPr>
        <p:spPr>
          <a:xfrm>
            <a:off x="513308" y="1161681"/>
            <a:ext cx="5384800" cy="1675262"/>
          </a:xfrm>
        </p:spPr>
        <p:txBody>
          <a:bodyPr/>
          <a:lstStyle/>
          <a:p>
            <a:r>
              <a:rPr lang="en-US" dirty="0"/>
              <a:t>Biomedical perspective focusing on the pediatric patient only</a:t>
            </a:r>
          </a:p>
        </p:txBody>
      </p:sp>
      <p:sp>
        <p:nvSpPr>
          <p:cNvPr id="4" name="Content Placeholder 3">
            <a:extLst>
              <a:ext uri="{FF2B5EF4-FFF2-40B4-BE49-F238E27FC236}">
                <a16:creationId xmlns:a16="http://schemas.microsoft.com/office/drawing/2014/main" id="{6F092E13-7F0D-2464-57F1-DE1E347C68F7}"/>
              </a:ext>
            </a:extLst>
          </p:cNvPr>
          <p:cNvSpPr>
            <a:spLocks noGrp="1"/>
          </p:cNvSpPr>
          <p:nvPr>
            <p:ph sz="half" idx="2"/>
          </p:nvPr>
        </p:nvSpPr>
        <p:spPr>
          <a:xfrm>
            <a:off x="6487235" y="1268199"/>
            <a:ext cx="5490949" cy="2071047"/>
          </a:xfrm>
        </p:spPr>
        <p:txBody>
          <a:bodyPr/>
          <a:lstStyle/>
          <a:p>
            <a:r>
              <a:rPr lang="en-US" dirty="0"/>
              <a:t>Biopsychosocial perspective considers the pediatric patient in the context of relationships</a:t>
            </a:r>
          </a:p>
        </p:txBody>
      </p:sp>
      <p:sp>
        <p:nvSpPr>
          <p:cNvPr id="5" name="Content Placeholder 2">
            <a:extLst>
              <a:ext uri="{FF2B5EF4-FFF2-40B4-BE49-F238E27FC236}">
                <a16:creationId xmlns:a16="http://schemas.microsoft.com/office/drawing/2014/main" id="{79515D87-C5A3-29F5-DEAD-C8F602E2AA5F}"/>
              </a:ext>
            </a:extLst>
          </p:cNvPr>
          <p:cNvSpPr txBox="1">
            <a:spLocks/>
          </p:cNvSpPr>
          <p:nvPr/>
        </p:nvSpPr>
        <p:spPr bwMode="auto">
          <a:xfrm>
            <a:off x="315415" y="4684984"/>
            <a:ext cx="5384800" cy="167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What is wrong with you?</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Blaming</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Punishment</a:t>
            </a:r>
          </a:p>
        </p:txBody>
      </p:sp>
      <p:sp>
        <p:nvSpPr>
          <p:cNvPr id="6" name="Content Placeholder 3">
            <a:extLst>
              <a:ext uri="{FF2B5EF4-FFF2-40B4-BE49-F238E27FC236}">
                <a16:creationId xmlns:a16="http://schemas.microsoft.com/office/drawing/2014/main" id="{574334C8-0EAE-65B3-6663-C075D302CE4A}"/>
              </a:ext>
            </a:extLst>
          </p:cNvPr>
          <p:cNvSpPr txBox="1">
            <a:spLocks/>
          </p:cNvSpPr>
          <p:nvPr/>
        </p:nvSpPr>
        <p:spPr bwMode="auto">
          <a:xfrm>
            <a:off x="6487236" y="4649479"/>
            <a:ext cx="5384800" cy="207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What happened/is happening to you?</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ü"/>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Understanding, empathy</a:t>
            </a:r>
          </a:p>
          <a:p>
            <a:pPr marL="34290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ü"/>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Helping, promoting strengths</a:t>
            </a:r>
          </a:p>
        </p:txBody>
      </p:sp>
      <p:pic>
        <p:nvPicPr>
          <p:cNvPr id="9" name="Picture 8" descr="A picture containing text&#10;&#10;Description automatically generated">
            <a:extLst>
              <a:ext uri="{FF2B5EF4-FFF2-40B4-BE49-F238E27FC236}">
                <a16:creationId xmlns:a16="http://schemas.microsoft.com/office/drawing/2014/main" id="{0BA2A34E-6A11-2D43-BB14-A30CA9587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4186" y="3056056"/>
            <a:ext cx="3390900" cy="1343025"/>
          </a:xfrm>
          <a:prstGeom prst="rect">
            <a:avLst/>
          </a:prstGeom>
        </p:spPr>
      </p:pic>
      <p:pic>
        <p:nvPicPr>
          <p:cNvPr id="11" name="Picture 10" descr="A picture containing toy, doll, vector graphics&#10;&#10;Description automatically generated">
            <a:extLst>
              <a:ext uri="{FF2B5EF4-FFF2-40B4-BE49-F238E27FC236}">
                <a16:creationId xmlns:a16="http://schemas.microsoft.com/office/drawing/2014/main" id="{9F2AF74E-B192-6C4D-E5B6-0458210A4D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765" y="2547972"/>
            <a:ext cx="2137012" cy="2137012"/>
          </a:xfrm>
          <a:prstGeom prst="rect">
            <a:avLst/>
          </a:prstGeom>
        </p:spPr>
      </p:pic>
      <p:sp>
        <p:nvSpPr>
          <p:cNvPr id="14" name="Arrow: Right 13">
            <a:extLst>
              <a:ext uri="{FF2B5EF4-FFF2-40B4-BE49-F238E27FC236}">
                <a16:creationId xmlns:a16="http://schemas.microsoft.com/office/drawing/2014/main" id="{F645AD73-F5B7-F22F-7C1F-B0D507343F2C}"/>
              </a:ext>
            </a:extLst>
          </p:cNvPr>
          <p:cNvSpPr/>
          <p:nvPr/>
        </p:nvSpPr>
        <p:spPr>
          <a:xfrm>
            <a:off x="5320684" y="3554057"/>
            <a:ext cx="1665027" cy="724609"/>
          </a:xfrm>
          <a:prstGeom prst="rightArrow">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93365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build="p"/>
      <p:bldP spid="6"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6612DD-BD75-4B52-88AA-9A15C5109FF8}"/>
              </a:ext>
            </a:extLst>
          </p:cNvPr>
          <p:cNvPicPr>
            <a:picLocks noChangeAspect="1"/>
          </p:cNvPicPr>
          <p:nvPr/>
        </p:nvPicPr>
        <p:blipFill rotWithShape="1">
          <a:blip r:embed="rId3"/>
          <a:srcRect l="68750" t="36389" r="10312" b="24167"/>
          <a:stretch/>
        </p:blipFill>
        <p:spPr>
          <a:xfrm>
            <a:off x="9569711" y="2656703"/>
            <a:ext cx="2552700" cy="2705100"/>
          </a:xfrm>
          <a:prstGeom prst="rect">
            <a:avLst/>
          </a:prstGeom>
        </p:spPr>
      </p:pic>
      <p:sp>
        <p:nvSpPr>
          <p:cNvPr id="2" name="Title 1"/>
          <p:cNvSpPr>
            <a:spLocks noGrp="1"/>
          </p:cNvSpPr>
          <p:nvPr>
            <p:ph type="title"/>
          </p:nvPr>
        </p:nvSpPr>
        <p:spPr>
          <a:xfrm>
            <a:off x="568988" y="61899"/>
            <a:ext cx="10642600" cy="1143000"/>
          </a:xfrm>
        </p:spPr>
        <p:txBody>
          <a:bodyPr/>
          <a:lstStyle/>
          <a:p>
            <a:pPr algn="ctr"/>
            <a:r>
              <a:rPr lang="en-US" sz="4400" dirty="0"/>
              <a:t>The Science of Resilience</a:t>
            </a:r>
          </a:p>
        </p:txBody>
      </p:sp>
      <p:sp>
        <p:nvSpPr>
          <p:cNvPr id="7" name="TextBox 6">
            <a:extLst>
              <a:ext uri="{FF2B5EF4-FFF2-40B4-BE49-F238E27FC236}">
                <a16:creationId xmlns:a16="http://schemas.microsoft.com/office/drawing/2014/main" id="{FD596BEB-6C36-4F61-B63E-50CD21E3E3DC}"/>
              </a:ext>
            </a:extLst>
          </p:cNvPr>
          <p:cNvSpPr txBox="1"/>
          <p:nvPr/>
        </p:nvSpPr>
        <p:spPr>
          <a:xfrm>
            <a:off x="9845038" y="6334780"/>
            <a:ext cx="22773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tl val="0"/>
              </a:rPr>
              <a:t>Center on the Developing Child, Harvard University</a:t>
            </a:r>
          </a:p>
        </p:txBody>
      </p:sp>
      <p:sp>
        <p:nvSpPr>
          <p:cNvPr id="11" name="Rectangle 3">
            <a:extLst>
              <a:ext uri="{FF2B5EF4-FFF2-40B4-BE49-F238E27FC236}">
                <a16:creationId xmlns:a16="http://schemas.microsoft.com/office/drawing/2014/main" id="{DF5AEDFD-8DDD-4CC8-B9B9-E3140ED07E9C}"/>
              </a:ext>
            </a:extLst>
          </p:cNvPr>
          <p:cNvSpPr txBox="1">
            <a:spLocks noChangeArrowheads="1"/>
          </p:cNvSpPr>
          <p:nvPr/>
        </p:nvSpPr>
        <p:spPr bwMode="auto">
          <a:xfrm>
            <a:off x="496200" y="2216099"/>
            <a:ext cx="8631175" cy="3145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342900" marR="0" lvl="0" indent="-342900" algn="l" defTabSz="457200" rtl="0" eaLnBrk="0" fontAlgn="base" latinLnBrk="0" hangingPunct="0">
              <a:lnSpc>
                <a:spcPct val="90000"/>
              </a:lnSpc>
              <a:spcBef>
                <a:spcPct val="20000"/>
              </a:spcBef>
              <a:spcAft>
                <a:spcPct val="0"/>
              </a:spcAft>
              <a:buClrTx/>
              <a:buSzTx/>
              <a:buFont typeface="Arial" panose="020B0604020202020204" pitchFamily="34" charset="0"/>
              <a:buNone/>
              <a:tabLst/>
              <a:defRPr/>
            </a:pPr>
            <a:r>
              <a:rPr kumimoji="0" lang="en-US" altLang="ja-JP" sz="3200" b="1" i="1" u="none" strike="noStrike" kern="1200" cap="none" spc="0" normalizeH="0" baseline="0" noProof="0" dirty="0">
                <a:ln>
                  <a:noFill/>
                </a:ln>
                <a:solidFill>
                  <a:srgbClr val="000000"/>
                </a:solidFill>
                <a:effectLst/>
                <a:uLnTx/>
                <a:uFillTx/>
                <a:latin typeface="Georgia" panose="02040502050405020303" pitchFamily="18" charset="0"/>
                <a:ea typeface="MS PGothic" panose="020B0600070205080204" pitchFamily="34" charset="-128"/>
                <a:cs typeface="Arial"/>
                <a:sym typeface="Arial"/>
                <a:rtl val="0"/>
              </a:rPr>
              <a:t>Protective Factors</a:t>
            </a:r>
          </a:p>
          <a:p>
            <a:pPr marL="515938" marR="0" lvl="0" indent="-457200" algn="l" defTabSz="457200" rtl="0" eaLnBrk="0" fontAlgn="base" latinLnBrk="0" hangingPunct="0">
              <a:lnSpc>
                <a:spcPct val="90000"/>
              </a:lnSpc>
              <a:spcBef>
                <a:spcPct val="20000"/>
              </a:spcBef>
              <a:spcAft>
                <a:spcPct val="0"/>
              </a:spcAft>
              <a:buClrTx/>
              <a:buSzTx/>
              <a:buFont typeface="+mj-lt"/>
              <a:buAutoNum type="arabicPeriod"/>
              <a:tabLst/>
              <a:defRPr/>
            </a:pPr>
            <a:r>
              <a:rPr kumimoji="0" lang="en-US" alt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a:rtl val="0"/>
              </a:rPr>
              <a:t>Meeting basic family needs, starting with </a:t>
            </a:r>
            <a:r>
              <a:rPr kumimoji="0" lang="en-US" alt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a:rtl val="0"/>
              </a:rPr>
              <a:t>safety</a:t>
            </a:r>
          </a:p>
          <a:p>
            <a:pPr marL="515938" marR="0" lvl="0" indent="-457200" algn="l" defTabSz="457200" rtl="0" eaLnBrk="0" fontAlgn="base" latinLnBrk="0" hangingPunct="0">
              <a:lnSpc>
                <a:spcPct val="90000"/>
              </a:lnSpc>
              <a:spcBef>
                <a:spcPct val="20000"/>
              </a:spcBef>
              <a:spcAft>
                <a:spcPct val="0"/>
              </a:spcAft>
              <a:buClrTx/>
              <a:buSzTx/>
              <a:buFont typeface="+mj-lt"/>
              <a:buAutoNum type="arabicPeriod"/>
              <a:tabLst/>
              <a:defRPr/>
            </a:pPr>
            <a:r>
              <a:rPr kumimoji="0" lang="en-US" altLang="en-US" sz="240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a:rtl val="0"/>
              </a:rPr>
              <a:t>Supporting resilience for caregivers, starting with self-care</a:t>
            </a:r>
          </a:p>
          <a:p>
            <a:pPr marL="515938" marR="0" lvl="0" indent="-457200" algn="l" defTabSz="457200" rtl="0" eaLnBrk="0" fontAlgn="base" latinLnBrk="0" hangingPunct="0">
              <a:lnSpc>
                <a:spcPct val="90000"/>
              </a:lnSpc>
              <a:spcBef>
                <a:spcPct val="20000"/>
              </a:spcBef>
              <a:spcAft>
                <a:spcPct val="0"/>
              </a:spcAft>
              <a:buClrTx/>
              <a:buSzTx/>
              <a:buFont typeface="+mj-lt"/>
              <a:buAutoNum type="arabicPeriod"/>
              <a:tabLst/>
              <a:defRPr/>
            </a:pPr>
            <a:r>
              <a:rPr kumimoji="0" lang="en-US" altLang="en-US" sz="240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a:rtl val="0"/>
              </a:rPr>
              <a:t>Creating stable and nurturing relationships so children form secure attachments to their caregivers</a:t>
            </a:r>
          </a:p>
          <a:p>
            <a:pPr marL="515938" marR="0" lvl="0" indent="-457200" algn="l" defTabSz="457200" rtl="0" eaLnBrk="0" fontAlgn="base" latinLnBrk="0" hangingPunct="0">
              <a:lnSpc>
                <a:spcPct val="90000"/>
              </a:lnSpc>
              <a:spcBef>
                <a:spcPct val="20000"/>
              </a:spcBef>
              <a:spcAft>
                <a:spcPct val="0"/>
              </a:spcAft>
              <a:buClrTx/>
              <a:buSzTx/>
              <a:buFont typeface="+mj-lt"/>
              <a:buAutoNum type="arabicPeriod"/>
              <a:tabLst/>
              <a:defRPr/>
            </a:pPr>
            <a:r>
              <a:rPr kumimoji="0" lang="en-US" altLang="en-US" sz="240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a:rtl val="0"/>
              </a:rPr>
              <a:t>Learning about parenting and social-emotional development</a:t>
            </a:r>
          </a:p>
          <a:p>
            <a:pPr marL="515938" marR="0" lvl="0" indent="-457200" algn="l" defTabSz="457200" rtl="0" eaLnBrk="0" fontAlgn="base" latinLnBrk="0" hangingPunct="0">
              <a:lnSpc>
                <a:spcPct val="90000"/>
              </a:lnSpc>
              <a:spcBef>
                <a:spcPct val="20000"/>
              </a:spcBef>
              <a:spcAft>
                <a:spcPct val="0"/>
              </a:spcAft>
              <a:buClrTx/>
              <a:buSzTx/>
              <a:buFont typeface="+mj-lt"/>
              <a:buAutoNum type="arabicPeriod"/>
              <a:tabLst/>
              <a:defRPr/>
            </a:pPr>
            <a:r>
              <a:rPr kumimoji="0" lang="en-US" alt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a:rtl val="0"/>
              </a:rPr>
              <a:t>Building </a:t>
            </a:r>
            <a:r>
              <a:rPr kumimoji="0" lang="en-US" alt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a:rtl val="0"/>
              </a:rPr>
              <a:t>social connections </a:t>
            </a:r>
            <a:r>
              <a:rPr kumimoji="0" lang="en-US" alt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a:rtl val="0"/>
              </a:rPr>
              <a:t>for the whole family</a:t>
            </a:r>
            <a:endParaRPr kumimoji="0" lang="en-US" altLang="en-US" sz="28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a:rtl val="0"/>
            </a:endParaRPr>
          </a:p>
          <a:p>
            <a:pPr marL="342900" marR="0" lvl="0" indent="-342900" algn="l" defTabSz="457200" rtl="0" eaLnBrk="0" fontAlgn="base" latinLnBrk="0" hangingPunct="0">
              <a:lnSpc>
                <a:spcPct val="90000"/>
              </a:lnSpc>
              <a:spcBef>
                <a:spcPct val="200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a:rtl val="0"/>
              </a:rPr>
              <a:t>	</a:t>
            </a:r>
            <a:endPar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sym typeface="Arial"/>
              <a:rtl val="0"/>
            </a:endParaRPr>
          </a:p>
          <a:p>
            <a:pPr marL="342900" marR="0" lvl="0" indent="-342900" algn="l" defTabSz="457200" rtl="0" eaLnBrk="0" fontAlgn="base" latinLnBrk="0" hangingPunct="0">
              <a:lnSpc>
                <a:spcPct val="90000"/>
              </a:lnSpc>
              <a:spcBef>
                <a:spcPct val="2000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a:sym typeface="Arial"/>
              <a:rtl val="0"/>
            </a:endParaRPr>
          </a:p>
        </p:txBody>
      </p:sp>
      <p:sp>
        <p:nvSpPr>
          <p:cNvPr id="12" name="TextBox 11">
            <a:extLst>
              <a:ext uri="{FF2B5EF4-FFF2-40B4-BE49-F238E27FC236}">
                <a16:creationId xmlns:a16="http://schemas.microsoft.com/office/drawing/2014/main" id="{1B9C1E2B-7615-4E6B-99AD-17DC2F3321E6}"/>
              </a:ext>
            </a:extLst>
          </p:cNvPr>
          <p:cNvSpPr txBox="1"/>
          <p:nvPr/>
        </p:nvSpPr>
        <p:spPr>
          <a:xfrm>
            <a:off x="8586458" y="6494567"/>
            <a:ext cx="118974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tl val="0"/>
              </a:rPr>
              <a:t>Brown, 2014</a:t>
            </a:r>
          </a:p>
        </p:txBody>
      </p:sp>
      <p:sp>
        <p:nvSpPr>
          <p:cNvPr id="3" name="TextBox 2">
            <a:extLst>
              <a:ext uri="{FF2B5EF4-FFF2-40B4-BE49-F238E27FC236}">
                <a16:creationId xmlns:a16="http://schemas.microsoft.com/office/drawing/2014/main" id="{B477D1C8-06F4-6C25-B044-5ACD08D561E3}"/>
              </a:ext>
            </a:extLst>
          </p:cNvPr>
          <p:cNvSpPr txBox="1"/>
          <p:nvPr/>
        </p:nvSpPr>
        <p:spPr>
          <a:xfrm>
            <a:off x="1483241" y="5273497"/>
            <a:ext cx="6357831" cy="461665"/>
          </a:xfrm>
          <a:prstGeom prst="rect">
            <a:avLst/>
          </a:prstGeom>
          <a:noFill/>
        </p:spPr>
        <p:txBody>
          <a:bodyPr wrap="none" rtlCol="0">
            <a:spAutoFit/>
          </a:bodyPr>
          <a:lstStyle/>
          <a:p>
            <a:r>
              <a:rPr lang="en-US" sz="2400" i="1" dirty="0">
                <a:solidFill>
                  <a:srgbClr val="FF0000"/>
                </a:solidFill>
              </a:rPr>
              <a:t>In bold, aka “Positive Childhood Experiences”</a:t>
            </a:r>
            <a:endParaRPr lang="en-US" dirty="0"/>
          </a:p>
        </p:txBody>
      </p:sp>
    </p:spTree>
    <p:extLst>
      <p:ext uri="{BB962C8B-B14F-4D97-AF65-F5344CB8AC3E}">
        <p14:creationId xmlns:p14="http://schemas.microsoft.com/office/powerpoint/2010/main" val="196953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57590" y="0"/>
            <a:ext cx="10642600" cy="1143000"/>
          </a:xfrm>
        </p:spPr>
        <p:txBody>
          <a:bodyPr/>
          <a:lstStyle/>
          <a:p>
            <a:pPr algn="ctr"/>
            <a:r>
              <a:rPr lang="en-US" sz="4400" dirty="0"/>
              <a:t>1. Support Resilient Caregivers</a:t>
            </a:r>
          </a:p>
        </p:txBody>
      </p:sp>
      <p:sp>
        <p:nvSpPr>
          <p:cNvPr id="3" name="Content Placeholder 2"/>
          <p:cNvSpPr>
            <a:spLocks noGrp="1"/>
          </p:cNvSpPr>
          <p:nvPr>
            <p:ph idx="1"/>
          </p:nvPr>
        </p:nvSpPr>
        <p:spPr>
          <a:xfrm>
            <a:off x="579580" y="1547896"/>
            <a:ext cx="11020610" cy="4716426"/>
          </a:xfrm>
        </p:spPr>
        <p:txBody>
          <a:bodyPr/>
          <a:lstStyle/>
          <a:p>
            <a:r>
              <a:rPr lang="en-US" sz="2400" dirty="0"/>
              <a:t>Caregivers who take care of themselves and lead a healthy lifestyle </a:t>
            </a:r>
          </a:p>
          <a:p>
            <a:r>
              <a:rPr lang="en-US" sz="2400" dirty="0"/>
              <a:t>Caregiver self-care includes monitoring and regulating stress</a:t>
            </a:r>
          </a:p>
          <a:p>
            <a:r>
              <a:rPr lang="en-US" sz="2400" dirty="0"/>
              <a:t>This is especially important because children have strong mirror neurons, meaning their brains are constantly noticing how caregivers feel and reciprocating that feeling</a:t>
            </a:r>
          </a:p>
        </p:txBody>
      </p:sp>
      <p:pic>
        <p:nvPicPr>
          <p:cNvPr id="4" name="Picture 3"/>
          <p:cNvPicPr>
            <a:picLocks noChangeAspect="1"/>
          </p:cNvPicPr>
          <p:nvPr/>
        </p:nvPicPr>
        <p:blipFill>
          <a:blip r:embed="rId3"/>
          <a:stretch>
            <a:fillRect/>
          </a:stretch>
        </p:blipFill>
        <p:spPr>
          <a:xfrm>
            <a:off x="3688690" y="4094828"/>
            <a:ext cx="4814619" cy="2430552"/>
          </a:xfrm>
          <a:prstGeom prst="rect">
            <a:avLst/>
          </a:prstGeom>
        </p:spPr>
      </p:pic>
    </p:spTree>
    <p:extLst>
      <p:ext uri="{BB962C8B-B14F-4D97-AF65-F5344CB8AC3E}">
        <p14:creationId xmlns:p14="http://schemas.microsoft.com/office/powerpoint/2010/main" val="4179383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rgbClr val="990000"/>
                </a:solidFill>
              </a:rPr>
              <a:t>2. Meet basic needs, starting with safety</a:t>
            </a:r>
          </a:p>
        </p:txBody>
      </p:sp>
      <p:sp>
        <p:nvSpPr>
          <p:cNvPr id="3" name="Content Placeholder 2"/>
          <p:cNvSpPr>
            <a:spLocks noGrp="1"/>
          </p:cNvSpPr>
          <p:nvPr>
            <p:ph idx="1"/>
          </p:nvPr>
        </p:nvSpPr>
        <p:spPr>
          <a:xfrm>
            <a:off x="609600" y="1417637"/>
            <a:ext cx="10348210" cy="5058113"/>
          </a:xfrm>
        </p:spPr>
        <p:txBody>
          <a:bodyPr/>
          <a:lstStyle/>
          <a:p>
            <a:r>
              <a:rPr lang="en-US" sz="2800" dirty="0"/>
              <a:t>Physical space</a:t>
            </a:r>
          </a:p>
          <a:p>
            <a:pPr lvl="1"/>
            <a:r>
              <a:rPr lang="en-US" sz="2800" dirty="0"/>
              <a:t>Injury prevention</a:t>
            </a:r>
          </a:p>
          <a:p>
            <a:r>
              <a:rPr lang="en-US" sz="2800" dirty="0"/>
              <a:t>Psychological space</a:t>
            </a:r>
          </a:p>
          <a:p>
            <a:pPr lvl="1"/>
            <a:r>
              <a:rPr lang="en-US" sz="2800" dirty="0"/>
              <a:t>Voice and choice</a:t>
            </a:r>
          </a:p>
          <a:p>
            <a:pPr lvl="1"/>
            <a:r>
              <a:rPr lang="en-US" sz="2800" dirty="0"/>
              <a:t>Discipline without fear</a:t>
            </a:r>
          </a:p>
          <a:p>
            <a:r>
              <a:rPr lang="en-US" sz="2800" dirty="0"/>
              <a:t>Predictable routines</a:t>
            </a:r>
          </a:p>
          <a:p>
            <a:pPr lvl="1"/>
            <a:r>
              <a:rPr lang="en-US" sz="2800" dirty="0"/>
              <a:t>Eating, exercising, playing, sleeping</a:t>
            </a:r>
          </a:p>
          <a:p>
            <a:pPr marL="685800" lvl="2" indent="0">
              <a:buNone/>
            </a:pPr>
            <a:r>
              <a:rPr lang="en-US" sz="2500" dirty="0"/>
              <a:t>*** </a:t>
            </a:r>
            <a:r>
              <a:rPr lang="en-US" sz="2500" i="1" dirty="0"/>
              <a:t>especially when there is a history of trauma</a:t>
            </a:r>
          </a:p>
          <a:p>
            <a:pPr marL="1433513"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sym typeface="Arial"/>
                <a:rtl val="0"/>
              </a:rPr>
              <a:t>Establish predictability</a:t>
            </a:r>
          </a:p>
          <a:p>
            <a:pPr marL="1433513"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sym typeface="Arial"/>
                <a:rtl val="0"/>
              </a:rPr>
              <a:t>Build trust</a:t>
            </a:r>
          </a:p>
          <a:p>
            <a:pPr marL="1433513"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sym typeface="Arial"/>
                <a:rtl val="0"/>
              </a:rPr>
              <a:t>Reduce anxiety</a:t>
            </a:r>
          </a:p>
          <a:p>
            <a:pPr marL="685800" lvl="2" indent="0">
              <a:buNone/>
            </a:pPr>
            <a:endParaRPr lang="en-US" sz="2500" dirty="0"/>
          </a:p>
        </p:txBody>
      </p:sp>
      <p:pic>
        <p:nvPicPr>
          <p:cNvPr id="6" name="Picture 5" descr="sustainability"/>
          <p:cNvPicPr>
            <a:picLocks noChangeAspect="1" noChangeArrowheads="1"/>
          </p:cNvPicPr>
          <p:nvPr/>
        </p:nvPicPr>
        <p:blipFill>
          <a:blip r:embed="rId3" cstate="print"/>
          <a:srcRect/>
          <a:stretch>
            <a:fillRect/>
          </a:stretch>
        </p:blipFill>
        <p:spPr bwMode="auto">
          <a:xfrm>
            <a:off x="7929534" y="2093495"/>
            <a:ext cx="2671010" cy="2671010"/>
          </a:xfrm>
          <a:prstGeom prst="rect">
            <a:avLst/>
          </a:prstGeom>
          <a:noFill/>
        </p:spPr>
      </p:pic>
    </p:spTree>
    <p:extLst>
      <p:ext uri="{BB962C8B-B14F-4D97-AF65-F5344CB8AC3E}">
        <p14:creationId xmlns:p14="http://schemas.microsoft.com/office/powerpoint/2010/main" val="96872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71000"/>
          </a:schemeClr>
        </a:solidFill>
        <a:effectLst/>
      </p:bgPr>
    </p:bg>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6E24A794-7C8A-4EB7-AC9C-3119B8C22C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9957"/>
          <a:stretch/>
        </p:blipFill>
        <p:spPr>
          <a:xfrm>
            <a:off x="1663250" y="3267538"/>
            <a:ext cx="1278341" cy="1721274"/>
          </a:xfrm>
          <a:prstGeom prst="rect">
            <a:avLst/>
          </a:prstGeom>
        </p:spPr>
      </p:pic>
      <p:cxnSp>
        <p:nvCxnSpPr>
          <p:cNvPr id="10" name="Straight Connector 9"/>
          <p:cNvCxnSpPr/>
          <p:nvPr/>
        </p:nvCxnSpPr>
        <p:spPr>
          <a:xfrm>
            <a:off x="1018147" y="1630799"/>
            <a:ext cx="13477" cy="4218648"/>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328632" y="1686403"/>
            <a:ext cx="0" cy="4163047"/>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655787" y="1686406"/>
            <a:ext cx="0" cy="4146815"/>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49425" y="1670174"/>
            <a:ext cx="0" cy="4163047"/>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grpSp>
        <p:nvGrpSpPr>
          <p:cNvPr id="39" name="Group 38"/>
          <p:cNvGrpSpPr/>
          <p:nvPr/>
        </p:nvGrpSpPr>
        <p:grpSpPr>
          <a:xfrm>
            <a:off x="806110" y="53125"/>
            <a:ext cx="7064996" cy="1602127"/>
            <a:chOff x="132274" y="351026"/>
            <a:chExt cx="7064996" cy="1602126"/>
          </a:xfrm>
        </p:grpSpPr>
        <p:cxnSp>
          <p:nvCxnSpPr>
            <p:cNvPr id="26" name="Straight Connector 25"/>
            <p:cNvCxnSpPr/>
            <p:nvPr/>
          </p:nvCxnSpPr>
          <p:spPr>
            <a:xfrm flipV="1">
              <a:off x="132274" y="351026"/>
              <a:ext cx="3581400" cy="1602126"/>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713674" y="351026"/>
              <a:ext cx="3483596" cy="1602126"/>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31" name="Straight Connector 30"/>
          <p:cNvCxnSpPr/>
          <p:nvPr/>
        </p:nvCxnSpPr>
        <p:spPr>
          <a:xfrm>
            <a:off x="897674" y="1686406"/>
            <a:ext cx="6724548" cy="0"/>
          </a:xfrm>
          <a:prstGeom prst="line">
            <a:avLst/>
          </a:prstGeom>
          <a:ln>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3790991" y="2828726"/>
            <a:ext cx="1331396" cy="3020727"/>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48" name="Flowchart: Connector 47"/>
          <p:cNvSpPr/>
          <p:nvPr/>
        </p:nvSpPr>
        <p:spPr>
          <a:xfrm>
            <a:off x="5581650" y="4607395"/>
            <a:ext cx="190500" cy="190500"/>
          </a:xfrm>
          <a:prstGeom prst="flowChartConnector">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4" name="Rectangle 3"/>
          <p:cNvSpPr/>
          <p:nvPr/>
        </p:nvSpPr>
        <p:spPr>
          <a:xfrm>
            <a:off x="1800880" y="1168282"/>
            <a:ext cx="5354546" cy="869211"/>
          </a:xfrm>
          <a:prstGeom prst="rect">
            <a:avLst/>
          </a:prstGeom>
          <a:noFill/>
        </p:spPr>
        <p:txBody>
          <a:bodyPr spcFirstLastPara="1" wrap="square" lIns="91440" tIns="45720" rIns="91440" bIns="45720" numCol="1">
            <a:prstTxWarp prst="textArchUp">
              <a:avLst>
                <a:gd name="adj" fmla="val 9721785"/>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Arial" panose="020B0604020202020204" pitchFamily="34" charset="0"/>
                <a:ea typeface="ＭＳ Ｐゴシック" pitchFamily="-102" charset="-128"/>
                <a:cs typeface="Arial" panose="020B0604020202020204" pitchFamily="34" charset="0"/>
                <a:sym typeface="Arial"/>
                <a:rtl val="0"/>
              </a:rPr>
              <a:t>Healthy Relationships</a:t>
            </a:r>
          </a:p>
        </p:txBody>
      </p:sp>
      <p:sp>
        <p:nvSpPr>
          <p:cNvPr id="44" name="Rectangle 43"/>
          <p:cNvSpPr/>
          <p:nvPr/>
        </p:nvSpPr>
        <p:spPr>
          <a:xfrm>
            <a:off x="831855" y="5849450"/>
            <a:ext cx="7102286" cy="767133"/>
          </a:xfrm>
          <a:prstGeom prst="rect">
            <a:avLst/>
          </a:prstGeom>
          <a:noFill/>
          <a:ln w="28575">
            <a:solidFill>
              <a:srgbClr val="034F59"/>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13" name="TextBox 12"/>
          <p:cNvSpPr txBox="1"/>
          <p:nvPr/>
        </p:nvSpPr>
        <p:spPr>
          <a:xfrm>
            <a:off x="1152798" y="5972402"/>
            <a:ext cx="6469424"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02" charset="-128"/>
                <a:cs typeface="Arial" panose="020B0604020202020204" pitchFamily="34" charset="0"/>
                <a:sym typeface="Arial"/>
                <a:rtl val="0"/>
              </a:rPr>
              <a:t>Understanding Human Development</a:t>
            </a:r>
          </a:p>
        </p:txBody>
      </p:sp>
      <p:sp>
        <p:nvSpPr>
          <p:cNvPr id="45" name="Rectangle 44"/>
          <p:cNvSpPr/>
          <p:nvPr/>
        </p:nvSpPr>
        <p:spPr>
          <a:xfrm rot="17212057">
            <a:off x="-739448" y="3514287"/>
            <a:ext cx="3403497" cy="52322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905"/>
                <a:solidFill>
                  <a:prstClr val="black"/>
                </a:solidFill>
                <a:effectLst/>
                <a:uLnTx/>
                <a:uFillTx/>
                <a:latin typeface="Arial" panose="020B0604020202020204" pitchFamily="34" charset="0"/>
                <a:ea typeface="ＭＳ Ｐゴシック" pitchFamily="-102" charset="-128"/>
                <a:cs typeface="Arial" panose="020B0604020202020204" pitchFamily="34" charset="0"/>
                <a:sym typeface="Arial"/>
                <a:rtl val="0"/>
              </a:rPr>
              <a:t>Create Safe Places</a:t>
            </a:r>
          </a:p>
        </p:txBody>
      </p:sp>
      <p:sp>
        <p:nvSpPr>
          <p:cNvPr id="33" name="Rectangle 32"/>
          <p:cNvSpPr/>
          <p:nvPr/>
        </p:nvSpPr>
        <p:spPr>
          <a:xfrm rot="17486577">
            <a:off x="2768191" y="3780968"/>
            <a:ext cx="1244251" cy="52322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905"/>
                <a:solidFill>
                  <a:prstClr val="black"/>
                </a:solidFill>
                <a:effectLst/>
                <a:uLnTx/>
                <a:uFillTx/>
                <a:latin typeface="Arial" panose="020B0604020202020204" pitchFamily="34" charset="0"/>
                <a:ea typeface="ＭＳ Ｐゴシック" pitchFamily="-102" charset="-128"/>
                <a:cs typeface="Arial" panose="020B0604020202020204" pitchFamily="34" charset="0"/>
                <a:sym typeface="Arial"/>
                <a:rtl val="0"/>
              </a:rPr>
              <a:t>Listen</a:t>
            </a:r>
          </a:p>
        </p:txBody>
      </p:sp>
      <p:sp>
        <p:nvSpPr>
          <p:cNvPr id="34" name="Rectangle 33"/>
          <p:cNvSpPr/>
          <p:nvPr/>
        </p:nvSpPr>
        <p:spPr>
          <a:xfrm rot="17133111">
            <a:off x="4513636" y="3654647"/>
            <a:ext cx="2081019" cy="52322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905"/>
                <a:solidFill>
                  <a:prstClr val="black"/>
                </a:solidFill>
                <a:effectLst/>
                <a:uLnTx/>
                <a:uFillTx/>
                <a:latin typeface="Arial" panose="020B0604020202020204" pitchFamily="34" charset="0"/>
                <a:ea typeface="ＭＳ Ｐゴシック" pitchFamily="-102" charset="-128"/>
                <a:cs typeface="Arial" panose="020B0604020202020204" pitchFamily="34" charset="0"/>
                <a:sym typeface="Arial"/>
                <a:rtl val="0"/>
              </a:rPr>
              <a:t>Show Love</a:t>
            </a:r>
          </a:p>
        </p:txBody>
      </p:sp>
      <p:sp>
        <p:nvSpPr>
          <p:cNvPr id="35" name="Rectangle 34"/>
          <p:cNvSpPr/>
          <p:nvPr/>
        </p:nvSpPr>
        <p:spPr>
          <a:xfrm rot="17246310">
            <a:off x="7388329" y="3699505"/>
            <a:ext cx="923651" cy="52322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905"/>
                <a:solidFill>
                  <a:prstClr val="black"/>
                </a:solidFill>
                <a:effectLst/>
                <a:uLnTx/>
                <a:uFillTx/>
                <a:latin typeface="Arial" panose="020B0604020202020204" pitchFamily="34" charset="0"/>
                <a:ea typeface="ＭＳ Ｐゴシック" pitchFamily="-102" charset="-128"/>
                <a:cs typeface="Arial" panose="020B0604020202020204" pitchFamily="34" charset="0"/>
                <a:sym typeface="Arial"/>
                <a:rtl val="0"/>
              </a:rPr>
              <a:t>Play</a:t>
            </a:r>
          </a:p>
        </p:txBody>
      </p:sp>
      <p:sp>
        <p:nvSpPr>
          <p:cNvPr id="40" name="Frame 39"/>
          <p:cNvSpPr/>
          <p:nvPr/>
        </p:nvSpPr>
        <p:spPr>
          <a:xfrm>
            <a:off x="1440008" y="2803039"/>
            <a:ext cx="1686005" cy="2479079"/>
          </a:xfrm>
          <a:prstGeom prst="fram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sym typeface="Arial"/>
              <a:rtl val="0"/>
            </a:endParaRPr>
          </a:p>
        </p:txBody>
      </p:sp>
      <p:pic>
        <p:nvPicPr>
          <p:cNvPr id="47" name="Picture 46">
            <a:extLst>
              <a:ext uri="{FF2B5EF4-FFF2-40B4-BE49-F238E27FC236}">
                <a16:creationId xmlns:a16="http://schemas.microsoft.com/office/drawing/2014/main" id="{4492EC5F-D0E3-41DD-B4B0-FD79AD1117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470" r="-1443"/>
          <a:stretch/>
        </p:blipFill>
        <p:spPr>
          <a:xfrm>
            <a:off x="6126441" y="3206063"/>
            <a:ext cx="1149093" cy="1721274"/>
          </a:xfrm>
          <a:prstGeom prst="rect">
            <a:avLst/>
          </a:prstGeom>
        </p:spPr>
      </p:pic>
      <p:sp>
        <p:nvSpPr>
          <p:cNvPr id="42" name="Frame 41"/>
          <p:cNvSpPr/>
          <p:nvPr/>
        </p:nvSpPr>
        <p:spPr>
          <a:xfrm>
            <a:off x="5915392" y="2828728"/>
            <a:ext cx="1493007" cy="2427703"/>
          </a:xfrm>
          <a:prstGeom prst="fram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sym typeface="Arial"/>
              <a:rtl val="0"/>
            </a:endParaRPr>
          </a:p>
        </p:txBody>
      </p:sp>
      <p:sp>
        <p:nvSpPr>
          <p:cNvPr id="27" name="Title 1">
            <a:extLst>
              <a:ext uri="{FF2B5EF4-FFF2-40B4-BE49-F238E27FC236}">
                <a16:creationId xmlns:a16="http://schemas.microsoft.com/office/drawing/2014/main" id="{0C5464AD-6252-DF97-92FE-50371DC8BBD1}"/>
              </a:ext>
            </a:extLst>
          </p:cNvPr>
          <p:cNvSpPr>
            <a:spLocks noGrp="1"/>
          </p:cNvSpPr>
          <p:nvPr>
            <p:ph type="title"/>
          </p:nvPr>
        </p:nvSpPr>
        <p:spPr>
          <a:xfrm>
            <a:off x="8412303" y="46208"/>
            <a:ext cx="3384432" cy="3113357"/>
          </a:xfrm>
        </p:spPr>
        <p:txBody>
          <a:bodyPr/>
          <a:lstStyle/>
          <a:p>
            <a:r>
              <a:rPr lang="en-US" dirty="0">
                <a:solidFill>
                  <a:srgbClr val="990000"/>
                </a:solidFill>
                <a:latin typeface="Arial" panose="020B0604020202020204" pitchFamily="34" charset="0"/>
                <a:cs typeface="Arial" panose="020B0604020202020204" pitchFamily="34" charset="0"/>
              </a:rPr>
              <a:t>3. Create stable and nurturing relationships </a:t>
            </a:r>
          </a:p>
        </p:txBody>
      </p:sp>
      <p:sp>
        <p:nvSpPr>
          <p:cNvPr id="2" name="Content Placeholder 2">
            <a:extLst>
              <a:ext uri="{FF2B5EF4-FFF2-40B4-BE49-F238E27FC236}">
                <a16:creationId xmlns:a16="http://schemas.microsoft.com/office/drawing/2014/main" id="{18E80121-C8BA-B1D9-4B2A-C0474AAF38BB}"/>
              </a:ext>
            </a:extLst>
          </p:cNvPr>
          <p:cNvSpPr>
            <a:spLocks noGrp="1"/>
          </p:cNvSpPr>
          <p:nvPr>
            <p:ph idx="1"/>
          </p:nvPr>
        </p:nvSpPr>
        <p:spPr>
          <a:xfrm>
            <a:off x="8238142" y="3180054"/>
            <a:ext cx="3953858" cy="3677946"/>
          </a:xfrm>
        </p:spPr>
        <p:txBody>
          <a:bodyPr/>
          <a:lstStyle/>
          <a:p>
            <a:pPr marL="0" indent="0">
              <a:buNone/>
            </a:pPr>
            <a:r>
              <a:rPr lang="en-US" sz="2000" b="1" dirty="0"/>
              <a:t>Trauma Treatment</a:t>
            </a:r>
          </a:p>
          <a:p>
            <a:r>
              <a:rPr lang="en-US" sz="2000" dirty="0"/>
              <a:t>Parent-Child Interaction Therapy (PCIT)</a:t>
            </a:r>
          </a:p>
          <a:p>
            <a:r>
              <a:rPr lang="en-US" sz="2000" dirty="0"/>
              <a:t>Child-Parent Psychotherapy (CPP)</a:t>
            </a:r>
          </a:p>
          <a:p>
            <a:r>
              <a:rPr lang="en-US" sz="2000" dirty="0"/>
              <a:t>Attachment and Biobehavioral Catch-up (ABC)</a:t>
            </a:r>
          </a:p>
          <a:p>
            <a:r>
              <a:rPr lang="en-US" sz="2000" dirty="0"/>
              <a:t>Trauma-Focused Cognitive Behavior Therapy (TF-CBT)</a:t>
            </a:r>
          </a:p>
          <a:p>
            <a:endParaRPr lang="en-US" sz="1200" dirty="0"/>
          </a:p>
          <a:p>
            <a:pPr marL="0" indent="0" algn="r">
              <a:buNone/>
            </a:pPr>
            <a:r>
              <a:rPr lang="en-US" sz="1800" dirty="0" err="1"/>
              <a:t>Nat’l</a:t>
            </a:r>
            <a:r>
              <a:rPr lang="en-US" sz="1800" dirty="0"/>
              <a:t> Child Traumatic Stress Network</a:t>
            </a:r>
          </a:p>
        </p:txBody>
      </p:sp>
    </p:spTree>
    <p:extLst>
      <p:ext uri="{BB962C8B-B14F-4D97-AF65-F5344CB8AC3E}">
        <p14:creationId xmlns:p14="http://schemas.microsoft.com/office/powerpoint/2010/main" val="362567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90000"/>
                </a:solidFill>
              </a:rPr>
              <a:t>4. Learning about parenting and </a:t>
            </a:r>
            <a:br>
              <a:rPr lang="en-US" dirty="0">
                <a:solidFill>
                  <a:srgbClr val="990000"/>
                </a:solidFill>
              </a:rPr>
            </a:br>
            <a:r>
              <a:rPr lang="en-US" dirty="0">
                <a:solidFill>
                  <a:srgbClr val="990000"/>
                </a:solidFill>
              </a:rPr>
              <a:t>social-emotional development</a:t>
            </a:r>
          </a:p>
        </p:txBody>
      </p:sp>
      <p:pic>
        <p:nvPicPr>
          <p:cNvPr id="5" name="Picture 4"/>
          <p:cNvPicPr>
            <a:picLocks noChangeAspect="1"/>
          </p:cNvPicPr>
          <p:nvPr/>
        </p:nvPicPr>
        <p:blipFill rotWithShape="1">
          <a:blip r:embed="rId3"/>
          <a:srcRect t="13802" r="70205" b="77604"/>
          <a:stretch/>
        </p:blipFill>
        <p:spPr>
          <a:xfrm>
            <a:off x="282980" y="1800457"/>
            <a:ext cx="5350434" cy="867638"/>
          </a:xfrm>
          <a:prstGeom prst="rect">
            <a:avLst/>
          </a:prstGeom>
        </p:spPr>
      </p:pic>
      <p:pic>
        <p:nvPicPr>
          <p:cNvPr id="6" name="Content Placeholder 5">
            <a:extLst>
              <a:ext uri="{FF2B5EF4-FFF2-40B4-BE49-F238E27FC236}">
                <a16:creationId xmlns:a16="http://schemas.microsoft.com/office/drawing/2014/main" id="{95922DFB-D17D-360A-E8CE-9893A7005FD9}"/>
              </a:ext>
            </a:extLst>
          </p:cNvPr>
          <p:cNvPicPr>
            <a:picLocks noGrp="1" noChangeAspect="1"/>
          </p:cNvPicPr>
          <p:nvPr>
            <p:ph idx="1"/>
          </p:nvPr>
        </p:nvPicPr>
        <p:blipFill rotWithShape="1">
          <a:blip r:embed="rId4"/>
          <a:srcRect l="26842" t="14386" r="42862" b="4386"/>
          <a:stretch/>
        </p:blipFill>
        <p:spPr>
          <a:xfrm>
            <a:off x="9233803" y="2748959"/>
            <a:ext cx="2675217" cy="4034614"/>
          </a:xfrm>
          <a:prstGeom prst="rect">
            <a:avLst/>
          </a:prstGeom>
        </p:spPr>
      </p:pic>
      <p:pic>
        <p:nvPicPr>
          <p:cNvPr id="7" name="Picture 6">
            <a:extLst>
              <a:ext uri="{FF2B5EF4-FFF2-40B4-BE49-F238E27FC236}">
                <a16:creationId xmlns:a16="http://schemas.microsoft.com/office/drawing/2014/main" id="{7CDED814-6274-6B65-DE2A-478C59DD6C5B}"/>
              </a:ext>
            </a:extLst>
          </p:cNvPr>
          <p:cNvPicPr>
            <a:picLocks noChangeAspect="1"/>
          </p:cNvPicPr>
          <p:nvPr/>
        </p:nvPicPr>
        <p:blipFill rotWithShape="1">
          <a:blip r:embed="rId5"/>
          <a:srcRect l="2321" t="38308" r="82313" b="20199"/>
          <a:stretch/>
        </p:blipFill>
        <p:spPr>
          <a:xfrm>
            <a:off x="1818393" y="2746219"/>
            <a:ext cx="2675216" cy="4063529"/>
          </a:xfrm>
          <a:prstGeom prst="rect">
            <a:avLst/>
          </a:prstGeom>
        </p:spPr>
      </p:pic>
      <p:sp>
        <p:nvSpPr>
          <p:cNvPr id="8" name="TextBox 7">
            <a:extLst>
              <a:ext uri="{FF2B5EF4-FFF2-40B4-BE49-F238E27FC236}">
                <a16:creationId xmlns:a16="http://schemas.microsoft.com/office/drawing/2014/main" id="{EAE84B26-4517-291F-0D26-B621E8759494}"/>
              </a:ext>
            </a:extLst>
          </p:cNvPr>
          <p:cNvSpPr txBox="1"/>
          <p:nvPr/>
        </p:nvSpPr>
        <p:spPr>
          <a:xfrm>
            <a:off x="5355818" y="2595751"/>
            <a:ext cx="3877985" cy="255454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Incredible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Triple P Positive Parenting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Nurturing Parenting Programs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Nurse-Family Partnership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Parents as Teachers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Parenting Wisely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Strengthening Families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155723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49947"/>
            <a:ext cx="8229600" cy="1143000"/>
          </a:xfrm>
        </p:spPr>
        <p:txBody>
          <a:bodyPr/>
          <a:lstStyle/>
          <a:p>
            <a:r>
              <a:rPr lang="en-US" dirty="0">
                <a:solidFill>
                  <a:srgbClr val="990000"/>
                </a:solidFill>
              </a:rPr>
              <a:t>5. Build social connections</a:t>
            </a:r>
          </a:p>
        </p:txBody>
      </p:sp>
      <p:sp>
        <p:nvSpPr>
          <p:cNvPr id="3" name="Content Placeholder 2"/>
          <p:cNvSpPr>
            <a:spLocks noGrp="1"/>
          </p:cNvSpPr>
          <p:nvPr>
            <p:ph idx="1"/>
          </p:nvPr>
        </p:nvSpPr>
        <p:spPr>
          <a:xfrm>
            <a:off x="630072" y="1292947"/>
            <a:ext cx="10902286" cy="4640261"/>
          </a:xfrm>
        </p:spPr>
        <p:txBody>
          <a:bodyPr/>
          <a:lstStyle/>
          <a:p>
            <a:r>
              <a:rPr lang="en-US" sz="2800" dirty="0"/>
              <a:t>Spending time with extended family, friends and/or neighbors helps children develop social connections who become resources in their lives</a:t>
            </a:r>
          </a:p>
          <a:p>
            <a:r>
              <a:rPr lang="en-US" sz="2800" dirty="0"/>
              <a:t>Also reduces stress for primary caregivers </a:t>
            </a:r>
          </a:p>
          <a:p>
            <a:endParaRPr lang="en-US" dirty="0"/>
          </a:p>
        </p:txBody>
      </p:sp>
      <p:pic>
        <p:nvPicPr>
          <p:cNvPr id="5" name="Picture 4"/>
          <p:cNvPicPr>
            <a:picLocks noChangeAspect="1"/>
          </p:cNvPicPr>
          <p:nvPr/>
        </p:nvPicPr>
        <p:blipFill rotWithShape="1">
          <a:blip r:embed="rId3"/>
          <a:srcRect l="21669" t="12890" r="21559" b="8594"/>
          <a:stretch/>
        </p:blipFill>
        <p:spPr>
          <a:xfrm>
            <a:off x="3837676" y="3549123"/>
            <a:ext cx="4255446" cy="3308877"/>
          </a:xfrm>
          <a:prstGeom prst="rect">
            <a:avLst/>
          </a:prstGeom>
        </p:spPr>
      </p:pic>
    </p:spTree>
    <p:extLst>
      <p:ext uri="{BB962C8B-B14F-4D97-AF65-F5344CB8AC3E}">
        <p14:creationId xmlns:p14="http://schemas.microsoft.com/office/powerpoint/2010/main" val="1459652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997D-E9CD-44FD-D5EF-860074158BB3}"/>
              </a:ext>
            </a:extLst>
          </p:cNvPr>
          <p:cNvSpPr>
            <a:spLocks noGrp="1"/>
          </p:cNvSpPr>
          <p:nvPr>
            <p:ph type="title"/>
          </p:nvPr>
        </p:nvSpPr>
        <p:spPr>
          <a:xfrm>
            <a:off x="774700" y="424722"/>
            <a:ext cx="10642600" cy="1143000"/>
          </a:xfrm>
        </p:spPr>
        <p:txBody>
          <a:bodyPr/>
          <a:lstStyle/>
          <a:p>
            <a:r>
              <a:rPr lang="en-US" dirty="0"/>
              <a:t>Summary- The Science of ACEs &amp; Resilience</a:t>
            </a:r>
          </a:p>
        </p:txBody>
      </p:sp>
      <p:sp>
        <p:nvSpPr>
          <p:cNvPr id="3" name="Content Placeholder 2">
            <a:extLst>
              <a:ext uri="{FF2B5EF4-FFF2-40B4-BE49-F238E27FC236}">
                <a16:creationId xmlns:a16="http://schemas.microsoft.com/office/drawing/2014/main" id="{CF1C32D1-309C-798F-B4D6-3F62D1823E86}"/>
              </a:ext>
            </a:extLst>
          </p:cNvPr>
          <p:cNvSpPr>
            <a:spLocks noGrp="1"/>
          </p:cNvSpPr>
          <p:nvPr>
            <p:ph idx="1"/>
          </p:nvPr>
        </p:nvSpPr>
        <p:spPr>
          <a:xfrm>
            <a:off x="778933" y="1912940"/>
            <a:ext cx="5317067" cy="4640263"/>
          </a:xfrm>
        </p:spPr>
        <p:txBody>
          <a:bodyPr/>
          <a:lstStyle/>
          <a:p>
            <a:r>
              <a:rPr lang="en-US" sz="2400" dirty="0"/>
              <a:t> The biology of ACEs is the biology of stress</a:t>
            </a:r>
          </a:p>
          <a:p>
            <a:r>
              <a:rPr lang="en-US" sz="2400" dirty="0"/>
              <a:t> Higher ACEs are associated with higher risk of health problems, school problems, and social problems</a:t>
            </a:r>
          </a:p>
          <a:p>
            <a:r>
              <a:rPr lang="en-US" sz="2400" dirty="0"/>
              <a:t> Whether ACEs result in health problems depends upon the presence or absence of sufficient protective factors</a:t>
            </a:r>
          </a:p>
          <a:p>
            <a:endParaRPr lang="en-US" dirty="0"/>
          </a:p>
        </p:txBody>
      </p:sp>
      <p:sp>
        <p:nvSpPr>
          <p:cNvPr id="6" name="Content Placeholder 2">
            <a:extLst>
              <a:ext uri="{FF2B5EF4-FFF2-40B4-BE49-F238E27FC236}">
                <a16:creationId xmlns:a16="http://schemas.microsoft.com/office/drawing/2014/main" id="{E8287BFB-DD67-06B1-3612-37233B103B07}"/>
              </a:ext>
            </a:extLst>
          </p:cNvPr>
          <p:cNvSpPr txBox="1">
            <a:spLocks/>
          </p:cNvSpPr>
          <p:nvPr/>
        </p:nvSpPr>
        <p:spPr bwMode="auto">
          <a:xfrm>
            <a:off x="6096000" y="1912939"/>
            <a:ext cx="5954973"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spcBef>
                <a:spcPct val="20000"/>
              </a:spcBef>
              <a:spcAft>
                <a:spcPct val="0"/>
              </a:spcAft>
              <a:buClr>
                <a:srgbClr val="901C3B"/>
              </a:buClr>
              <a:buChar char="»"/>
              <a:defRPr sz="2000">
                <a:solidFill>
                  <a:schemeClr val="tx1"/>
                </a:solidFill>
                <a:latin typeface="+mn-lt"/>
                <a:ea typeface="+mn-ea"/>
                <a:cs typeface="+mn-cs"/>
              </a:defRPr>
            </a:lvl1pPr>
            <a:lvl2pPr marL="515938" indent="-231775" algn="l" rtl="0" eaLnBrk="0" fontAlgn="base" hangingPunct="0">
              <a:spcBef>
                <a:spcPct val="20000"/>
              </a:spcBef>
              <a:spcAft>
                <a:spcPct val="0"/>
              </a:spcAft>
              <a:buClr>
                <a:schemeClr val="tx1"/>
              </a:buClr>
              <a:buChar char="~"/>
              <a:defRPr sz="2000">
                <a:solidFill>
                  <a:schemeClr val="tx1"/>
                </a:solidFill>
                <a:latin typeface="+mn-lt"/>
                <a:ea typeface="+mn-ea"/>
                <a:cs typeface="+mn-cs"/>
              </a:defRPr>
            </a:lvl2pPr>
            <a:lvl3pPr marL="804863" indent="-174625" algn="l" rtl="0" eaLnBrk="0" fontAlgn="base" hangingPunct="0">
              <a:spcBef>
                <a:spcPct val="20000"/>
              </a:spcBef>
              <a:spcAft>
                <a:spcPct val="0"/>
              </a:spcAft>
              <a:buClr>
                <a:schemeClr val="tx1"/>
              </a:buClr>
              <a:buFont typeface="Times" charset="0"/>
              <a:buChar char="•"/>
              <a:defRPr sz="2000">
                <a:solidFill>
                  <a:schemeClr val="tx1"/>
                </a:solidFill>
                <a:latin typeface="+mn-lt"/>
                <a:ea typeface="+mn-ea"/>
                <a:cs typeface="+mn-cs"/>
              </a:defRPr>
            </a:lvl3pPr>
            <a:lvl4pPr marL="1143000" indent="-223838" algn="l" rtl="0" eaLnBrk="0" fontAlgn="base" hangingPunct="0">
              <a:spcBef>
                <a:spcPct val="20000"/>
              </a:spcBef>
              <a:spcAft>
                <a:spcPct val="0"/>
              </a:spcAft>
              <a:buClr>
                <a:schemeClr val="tx1"/>
              </a:buClr>
              <a:buChar char="~"/>
              <a:defRPr sz="2000">
                <a:solidFill>
                  <a:schemeClr val="tx1"/>
                </a:solidFill>
                <a:latin typeface="+mn-lt"/>
                <a:ea typeface="+mn-ea"/>
                <a:cs typeface="+mn-cs"/>
              </a:defRPr>
            </a:lvl4pPr>
            <a:lvl5pPr marL="1430338" indent="-168275" algn="l" rtl="0" eaLnBrk="0" fontAlgn="base" hangingPunct="0">
              <a:spcBef>
                <a:spcPct val="20000"/>
              </a:spcBef>
              <a:spcAft>
                <a:spcPct val="0"/>
              </a:spcAft>
              <a:buClr>
                <a:schemeClr val="tx1"/>
              </a:buClr>
              <a:buFont typeface="Times" charset="0"/>
              <a:buChar char="•"/>
              <a:defRPr sz="2000">
                <a:solidFill>
                  <a:schemeClr val="tx1"/>
                </a:solidFill>
                <a:latin typeface="+mn-lt"/>
                <a:ea typeface="+mn-ea"/>
                <a:cs typeface="+mn-cs"/>
              </a:defRPr>
            </a:lvl5pPr>
            <a:lvl6pPr marL="18875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6pPr>
            <a:lvl7pPr marL="23447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7pPr>
            <a:lvl8pPr marL="28019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8pPr>
            <a:lvl9pPr marL="32591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9pPr>
          </a:lstStyle>
          <a:p>
            <a:pPr marL="169863" marR="0" lvl="0" indent="-169863" algn="l" defTabSz="914400" rtl="0" eaLnBrk="0" fontAlgn="base" latinLnBrk="0" hangingPunct="0">
              <a:lnSpc>
                <a:spcPct val="100000"/>
              </a:lnSpc>
              <a:spcBef>
                <a:spcPct val="20000"/>
              </a:spcBef>
              <a:spcAft>
                <a:spcPct val="0"/>
              </a:spcAft>
              <a:buClr>
                <a:srgbClr val="901C3B"/>
              </a:buClr>
              <a:buSzTx/>
              <a:buFontTx/>
              <a:buChar char="»"/>
              <a:tabLst/>
              <a:defRPr/>
            </a:pPr>
            <a:r>
              <a:rPr kumimoji="0" lang="en-US" sz="2400" b="0" i="0" u="none" strike="noStrike" kern="0" cap="none" spc="0" normalizeH="0" baseline="0" noProof="0" dirty="0">
                <a:ln>
                  <a:noFill/>
                </a:ln>
                <a:solidFill>
                  <a:srgbClr val="000000"/>
                </a:solidFill>
                <a:effectLst/>
                <a:uLnTx/>
                <a:uFillTx/>
                <a:latin typeface="Arial"/>
              </a:rPr>
              <a:t> Adversity is not destiny</a:t>
            </a:r>
          </a:p>
          <a:p>
            <a:pPr marL="169863" marR="0" lvl="0" indent="-169863" algn="l" defTabSz="914400" rtl="0" eaLnBrk="0" fontAlgn="base" latinLnBrk="0" hangingPunct="0">
              <a:lnSpc>
                <a:spcPct val="100000"/>
              </a:lnSpc>
              <a:spcBef>
                <a:spcPct val="20000"/>
              </a:spcBef>
              <a:spcAft>
                <a:spcPct val="0"/>
              </a:spcAft>
              <a:buClr>
                <a:srgbClr val="901C3B"/>
              </a:buClr>
              <a:buSzTx/>
              <a:buFontTx/>
              <a:buChar char="»"/>
              <a:tabLst/>
              <a:defRPr/>
            </a:pPr>
            <a:r>
              <a:rPr kumimoji="0" lang="en-US" sz="2400" b="0" i="0" u="none" strike="noStrike" kern="0" cap="none" spc="0" normalizeH="0" baseline="0" noProof="0" dirty="0">
                <a:ln>
                  <a:noFill/>
                </a:ln>
                <a:solidFill>
                  <a:srgbClr val="000000"/>
                </a:solidFill>
                <a:effectLst/>
                <a:uLnTx/>
                <a:uFillTx/>
                <a:latin typeface="Arial"/>
              </a:rPr>
              <a:t> Protective factors reduce ACEs and their impact:</a:t>
            </a:r>
          </a:p>
          <a:p>
            <a:pPr marL="463550" marR="0" lvl="0" indent="-169863" algn="l" defTabSz="914400" rtl="0" eaLnBrk="0" fontAlgn="base" latinLnBrk="0" hangingPunct="0">
              <a:lnSpc>
                <a:spcPct val="100000"/>
              </a:lnSpc>
              <a:spcBef>
                <a:spcPct val="20000"/>
              </a:spcBef>
              <a:spcAft>
                <a:spcPct val="0"/>
              </a:spcAft>
              <a:buClr>
                <a:srgbClr val="901C3B"/>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rPr>
              <a:t>Meeting basic needs including safety</a:t>
            </a:r>
          </a:p>
          <a:p>
            <a:pPr marL="463550" marR="0" lvl="0" indent="-169863" algn="l" defTabSz="914400" rtl="0" eaLnBrk="0" fontAlgn="base" latinLnBrk="0" hangingPunct="0">
              <a:lnSpc>
                <a:spcPct val="100000"/>
              </a:lnSpc>
              <a:spcBef>
                <a:spcPct val="20000"/>
              </a:spcBef>
              <a:spcAft>
                <a:spcPct val="0"/>
              </a:spcAft>
              <a:buClr>
                <a:srgbClr val="901C3B"/>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rPr>
              <a:t>Supporting caregiver self-care</a:t>
            </a:r>
          </a:p>
          <a:p>
            <a:pPr marL="463550" marR="0" lvl="0" indent="-169863" algn="l" defTabSz="914400" rtl="0" eaLnBrk="0" fontAlgn="base" latinLnBrk="0" hangingPunct="0">
              <a:lnSpc>
                <a:spcPct val="100000"/>
              </a:lnSpc>
              <a:spcBef>
                <a:spcPct val="20000"/>
              </a:spcBef>
              <a:spcAft>
                <a:spcPct val="0"/>
              </a:spcAft>
              <a:buClr>
                <a:srgbClr val="901C3B"/>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rPr>
              <a:t>Encouraging nurturing parenting</a:t>
            </a:r>
          </a:p>
          <a:p>
            <a:pPr marL="463550" marR="0" lvl="0" indent="-169863" algn="l" defTabSz="914400" rtl="0" eaLnBrk="0" fontAlgn="base" latinLnBrk="0" hangingPunct="0">
              <a:lnSpc>
                <a:spcPct val="100000"/>
              </a:lnSpc>
              <a:spcBef>
                <a:spcPct val="20000"/>
              </a:spcBef>
              <a:spcAft>
                <a:spcPct val="0"/>
              </a:spcAft>
              <a:buClr>
                <a:srgbClr val="901C3B"/>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rPr>
              <a:t>Learning about child development</a:t>
            </a:r>
          </a:p>
          <a:p>
            <a:pPr marL="463550" marR="0" lvl="0" indent="-169863" algn="l" defTabSz="914400" rtl="0" eaLnBrk="0" fontAlgn="base" latinLnBrk="0" hangingPunct="0">
              <a:lnSpc>
                <a:spcPct val="100000"/>
              </a:lnSpc>
              <a:spcBef>
                <a:spcPct val="20000"/>
              </a:spcBef>
              <a:spcAft>
                <a:spcPct val="0"/>
              </a:spcAft>
              <a:buClr>
                <a:srgbClr val="901C3B"/>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rPr>
              <a:t>Building social connections</a:t>
            </a:r>
          </a:p>
          <a:p>
            <a:pPr marL="463550" marR="0" lvl="0" indent="-169863" algn="l" defTabSz="914400" rtl="0" eaLnBrk="0" fontAlgn="base" latinLnBrk="0" hangingPunct="0">
              <a:lnSpc>
                <a:spcPct val="100000"/>
              </a:lnSpc>
              <a:spcBef>
                <a:spcPct val="20000"/>
              </a:spcBef>
              <a:spcAft>
                <a:spcPct val="0"/>
              </a:spcAft>
              <a:buClr>
                <a:srgbClr val="901C3B"/>
              </a:buClr>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ndParaRPr>
          </a:p>
          <a:p>
            <a:pPr marL="169863" marR="0" lvl="0" indent="-169863" algn="l" defTabSz="914400" rtl="0" eaLnBrk="0" fontAlgn="base" latinLnBrk="0" hangingPunct="0">
              <a:lnSpc>
                <a:spcPct val="100000"/>
              </a:lnSpc>
              <a:spcBef>
                <a:spcPct val="20000"/>
              </a:spcBef>
              <a:spcAft>
                <a:spcPct val="0"/>
              </a:spcAft>
              <a:buClr>
                <a:srgbClr val="901C3B"/>
              </a:buClr>
              <a:buSzTx/>
              <a:buFontTx/>
              <a:buChar char="»"/>
              <a:tabLst/>
              <a:defRPr/>
            </a:pPr>
            <a:endParaRPr kumimoji="0" lang="en-US" sz="2400" b="0" i="0" u="none" strike="noStrike" kern="0" cap="none" spc="0" normalizeH="0" baseline="0" noProof="0" dirty="0">
              <a:ln>
                <a:noFill/>
              </a:ln>
              <a:solidFill>
                <a:srgbClr val="000000"/>
              </a:solidFill>
              <a:effectLst/>
              <a:uLnTx/>
              <a:uFillTx/>
              <a:latin typeface="Arial"/>
            </a:endParaRPr>
          </a:p>
          <a:p>
            <a:pPr marL="169863" marR="0" lvl="0" indent="-169863" algn="l" defTabSz="914400" rtl="0" eaLnBrk="0" fontAlgn="base" latinLnBrk="0" hangingPunct="0">
              <a:lnSpc>
                <a:spcPct val="100000"/>
              </a:lnSpc>
              <a:spcBef>
                <a:spcPct val="20000"/>
              </a:spcBef>
              <a:spcAft>
                <a:spcPct val="0"/>
              </a:spcAft>
              <a:buClr>
                <a:srgbClr val="901C3B"/>
              </a:buClr>
              <a:buSzTx/>
              <a:buFontTx/>
              <a:buChar char="»"/>
              <a:tabLst/>
              <a:defRPr/>
            </a:pPr>
            <a:endParaRPr kumimoji="0" lang="en-US" sz="2000" b="0" i="0" u="none" strike="noStrike" kern="0" cap="none" spc="0" normalizeH="0" baseline="0" noProof="0" dirty="0">
              <a:ln>
                <a:noFill/>
              </a:ln>
              <a:solidFill>
                <a:srgbClr val="000000"/>
              </a:solidFill>
              <a:effectLst/>
              <a:uLnTx/>
              <a:uFillTx/>
              <a:latin typeface="Arial"/>
            </a:endParaRPr>
          </a:p>
        </p:txBody>
      </p:sp>
    </p:spTree>
    <p:extLst>
      <p:ext uri="{BB962C8B-B14F-4D97-AF65-F5344CB8AC3E}">
        <p14:creationId xmlns:p14="http://schemas.microsoft.com/office/powerpoint/2010/main" val="2352953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821D6-164A-E2A9-5AF4-957E9DD4F162}"/>
              </a:ext>
            </a:extLst>
          </p:cNvPr>
          <p:cNvSpPr>
            <a:spLocks noGrp="1"/>
          </p:cNvSpPr>
          <p:nvPr>
            <p:ph type="title"/>
          </p:nvPr>
        </p:nvSpPr>
        <p:spPr/>
        <p:txBody>
          <a:bodyPr/>
          <a:lstStyle/>
          <a:p>
            <a:r>
              <a:rPr lang="en-US" dirty="0"/>
              <a:t>FROM SCIENCE TO PRACTICE</a:t>
            </a:r>
          </a:p>
        </p:txBody>
      </p:sp>
    </p:spTree>
    <p:extLst>
      <p:ext uri="{BB962C8B-B14F-4D97-AF65-F5344CB8AC3E}">
        <p14:creationId xmlns:p14="http://schemas.microsoft.com/office/powerpoint/2010/main" val="2598665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11F82-AFE6-496D-BDA8-D14EBB3040B5}"/>
              </a:ext>
            </a:extLst>
          </p:cNvPr>
          <p:cNvSpPr>
            <a:spLocks noGrp="1"/>
          </p:cNvSpPr>
          <p:nvPr>
            <p:ph type="title"/>
          </p:nvPr>
        </p:nvSpPr>
        <p:spPr/>
        <p:txBody>
          <a:bodyPr/>
          <a:lstStyle/>
          <a:p>
            <a:r>
              <a:rPr lang="en-US" dirty="0"/>
              <a:t>Can Knowledge about ACEs be Translated into Prevention through Pediatric Practice? </a:t>
            </a:r>
          </a:p>
        </p:txBody>
      </p:sp>
      <p:sp>
        <p:nvSpPr>
          <p:cNvPr id="3" name="Content Placeholder 2">
            <a:extLst>
              <a:ext uri="{FF2B5EF4-FFF2-40B4-BE49-F238E27FC236}">
                <a16:creationId xmlns:a16="http://schemas.microsoft.com/office/drawing/2014/main" id="{84722EAD-52DE-421F-9C07-DE21642D710C}"/>
              </a:ext>
            </a:extLst>
          </p:cNvPr>
          <p:cNvSpPr>
            <a:spLocks noGrp="1"/>
          </p:cNvSpPr>
          <p:nvPr>
            <p:ph idx="1"/>
          </p:nvPr>
        </p:nvSpPr>
        <p:spPr>
          <a:xfrm>
            <a:off x="3856383" y="2365516"/>
            <a:ext cx="8335617" cy="844825"/>
          </a:xfrm>
        </p:spPr>
        <p:txBody>
          <a:bodyPr/>
          <a:lstStyle/>
          <a:p>
            <a:pPr marL="0" indent="0">
              <a:buNone/>
            </a:pPr>
            <a:r>
              <a:rPr lang="en-US" dirty="0"/>
              <a:t>“What is predictive is preventable”- R. Anda</a:t>
            </a:r>
          </a:p>
        </p:txBody>
      </p:sp>
      <p:pic>
        <p:nvPicPr>
          <p:cNvPr id="4" name="Picture 11" descr="C:\Users\kflack\AppData\Local\Microsoft\Windows\Temporary Internet Files\Content.IE5\4FW9K2JE\MPj01788450000[1].jpg">
            <a:extLst>
              <a:ext uri="{FF2B5EF4-FFF2-40B4-BE49-F238E27FC236}">
                <a16:creationId xmlns:a16="http://schemas.microsoft.com/office/drawing/2014/main" id="{E93C86F2-279C-4C64-9C0C-5A8E63CBC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905" y="1845024"/>
            <a:ext cx="2966831" cy="19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869405B-B34B-4B2D-8C8B-2904DA0842A2}"/>
              </a:ext>
            </a:extLst>
          </p:cNvPr>
          <p:cNvPicPr>
            <a:picLocks noChangeAspect="1"/>
          </p:cNvPicPr>
          <p:nvPr/>
        </p:nvPicPr>
        <p:blipFill rotWithShape="1">
          <a:blip r:embed="rId4"/>
          <a:srcRect l="8696" t="24675" r="22934" b="8459"/>
          <a:stretch/>
        </p:blipFill>
        <p:spPr>
          <a:xfrm>
            <a:off x="2232991" y="3822911"/>
            <a:ext cx="9501809" cy="5227143"/>
          </a:xfrm>
          <a:prstGeom prst="rect">
            <a:avLst/>
          </a:prstGeom>
        </p:spPr>
      </p:pic>
    </p:spTree>
    <p:extLst>
      <p:ext uri="{BB962C8B-B14F-4D97-AF65-F5344CB8AC3E}">
        <p14:creationId xmlns:p14="http://schemas.microsoft.com/office/powerpoint/2010/main" val="247096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807" y="366738"/>
            <a:ext cx="8229600" cy="1143000"/>
          </a:xfrm>
        </p:spPr>
        <p:txBody>
          <a:bodyPr/>
          <a:lstStyle/>
          <a:p>
            <a:r>
              <a:rPr lang="en-US" dirty="0"/>
              <a:t>OUTLINE</a:t>
            </a:r>
          </a:p>
        </p:txBody>
      </p:sp>
      <p:sp>
        <p:nvSpPr>
          <p:cNvPr id="3" name="Content Placeholder 2"/>
          <p:cNvSpPr>
            <a:spLocks noGrp="1"/>
          </p:cNvSpPr>
          <p:nvPr>
            <p:ph idx="1"/>
          </p:nvPr>
        </p:nvSpPr>
        <p:spPr>
          <a:xfrm>
            <a:off x="968830" y="2002974"/>
            <a:ext cx="9459685" cy="4648199"/>
          </a:xfrm>
        </p:spPr>
        <p:txBody>
          <a:bodyPr/>
          <a:lstStyle/>
          <a:p>
            <a:pPr marL="571500" indent="-571500">
              <a:buFont typeface="+mj-lt"/>
              <a:buAutoNum type="romanUcPeriod"/>
            </a:pPr>
            <a:r>
              <a:rPr lang="en-US" sz="2800" dirty="0">
                <a:solidFill>
                  <a:srgbClr val="000000"/>
                </a:solidFill>
                <a:cs typeface="Arial"/>
                <a:sym typeface="Arial"/>
                <a:rtl val="0"/>
              </a:rPr>
              <a:t>What do we know about the science of ACEs and Resilience?</a:t>
            </a:r>
          </a:p>
          <a:p>
            <a:pPr marL="571500" indent="-571500">
              <a:buFont typeface="+mj-lt"/>
              <a:buAutoNum type="romanUcPeriod"/>
            </a:pPr>
            <a:r>
              <a:rPr lang="en-US" sz="2800" dirty="0">
                <a:solidFill>
                  <a:srgbClr val="000000"/>
                </a:solidFill>
                <a:cs typeface="Arial"/>
                <a:sym typeface="Arial"/>
                <a:rtl val="0"/>
              </a:rPr>
              <a:t>What do we need to know in order to translate that science into clinical practice?</a:t>
            </a:r>
          </a:p>
          <a:p>
            <a:pPr marL="571500" indent="-571500">
              <a:buFont typeface="+mj-lt"/>
              <a:buAutoNum type="romanUcPeriod"/>
            </a:pPr>
            <a:r>
              <a:rPr lang="en-US" sz="2800" dirty="0">
                <a:solidFill>
                  <a:srgbClr val="000000"/>
                </a:solidFill>
                <a:cs typeface="Arial"/>
                <a:sym typeface="Arial"/>
                <a:rtl val="0"/>
              </a:rPr>
              <a:t>Given what we know and don’t know today, what can pediatricians do to build family resilience?</a:t>
            </a:r>
            <a:endParaRPr lang="en-US" sz="2800" dirty="0"/>
          </a:p>
          <a:p>
            <a:pPr marL="0" indent="0">
              <a:buNone/>
            </a:pPr>
            <a:endParaRPr lang="en-US" sz="1800" dirty="0"/>
          </a:p>
        </p:txBody>
      </p:sp>
    </p:spTree>
    <p:extLst>
      <p:ext uri="{BB962C8B-B14F-4D97-AF65-F5344CB8AC3E}">
        <p14:creationId xmlns:p14="http://schemas.microsoft.com/office/powerpoint/2010/main" val="256601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722877" y="2836034"/>
            <a:ext cx="1792936" cy="1007960"/>
          </a:xfrm>
          <a:prstGeom prst="rect">
            <a:avLst/>
          </a:prstGeom>
          <a:solidFill>
            <a:srgbClr val="FFFFFF"/>
          </a:solidFill>
          <a:ln w="12700">
            <a:solidFill>
              <a:srgbClr val="000000"/>
            </a:solidFill>
            <a:miter lim="800000"/>
            <a:headEnd/>
            <a:tailEnd/>
          </a:ln>
        </p:spPr>
        <p:txBody>
          <a:bodyPr vert="horz" wrap="square" lIns="68580" tIns="34290" rIns="68580" bIns="34290" numCol="1" anchor="t" anchorCtr="0" compatLnSpc="1">
            <a:prstTxWarp prst="textNoShape">
              <a:avLst/>
            </a:prstTxWarp>
          </a:bodyPr>
          <a:lstStyle/>
          <a:p>
            <a:pPr marL="0" marR="0" lvl="0" indent="0" algn="l" defTabSz="1241822"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Cambria" pitchFamily="18" charset="0"/>
                <a:cs typeface="Arial" panose="020B0604020202020204" pitchFamily="34" charset="0"/>
                <a:sym typeface="Arial"/>
                <a:rtl val="0"/>
              </a:rPr>
              <a:t>Asymptomatic</a:t>
            </a:r>
          </a:p>
          <a:p>
            <a:pPr marL="0" marR="0" lvl="0" indent="0" algn="l" defTabSz="1241822"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Cambria" pitchFamily="18" charset="0"/>
                <a:cs typeface="Arial" panose="020B0604020202020204" pitchFamily="34" charset="0"/>
                <a:sym typeface="Arial"/>
                <a:rtl val="0"/>
              </a:rPr>
              <a:t>Pediatric Patients</a:t>
            </a:r>
          </a:p>
        </p:txBody>
      </p:sp>
      <p:sp>
        <p:nvSpPr>
          <p:cNvPr id="15" name="Text Box 4"/>
          <p:cNvSpPr txBox="1">
            <a:spLocks noChangeArrowheads="1"/>
          </p:cNvSpPr>
          <p:nvPr/>
        </p:nvSpPr>
        <p:spPr bwMode="auto">
          <a:xfrm>
            <a:off x="9232106" y="3115958"/>
            <a:ext cx="2369739" cy="598011"/>
          </a:xfrm>
          <a:prstGeom prst="rect">
            <a:avLst/>
          </a:prstGeom>
          <a:solidFill>
            <a:srgbClr val="FFFFFF"/>
          </a:solidFill>
          <a:ln w="9525">
            <a:solidFill>
              <a:srgbClr val="000000"/>
            </a:solid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Cambria" pitchFamily="18" charset="0"/>
                <a:cs typeface="Arial" panose="020B0604020202020204" pitchFamily="34" charset="0"/>
                <a:sym typeface="Arial"/>
                <a:rtl val="0"/>
              </a:rPr>
              <a:t>Child and Adult Health Outcomes</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tl val="0"/>
            </a:endParaRPr>
          </a:p>
        </p:txBody>
      </p:sp>
      <p:cxnSp>
        <p:nvCxnSpPr>
          <p:cNvPr id="25" name="Straight Arrow Connector 24"/>
          <p:cNvCxnSpPr>
            <a:cxnSpLocks/>
            <a:stCxn id="5" idx="3"/>
            <a:endCxn id="43" idx="1"/>
          </p:cNvCxnSpPr>
          <p:nvPr/>
        </p:nvCxnSpPr>
        <p:spPr>
          <a:xfrm>
            <a:off x="2515813" y="3340014"/>
            <a:ext cx="2161985" cy="32822"/>
          </a:xfrm>
          <a:prstGeom prst="straightConnector1">
            <a:avLst/>
          </a:prstGeom>
          <a:ln w="19050">
            <a:tailEnd type="triangle" w="lg" len="lg"/>
          </a:ln>
        </p:spPr>
        <p:style>
          <a:lnRef idx="1">
            <a:schemeClr val="dk1"/>
          </a:lnRef>
          <a:fillRef idx="0">
            <a:schemeClr val="dk1"/>
          </a:fillRef>
          <a:effectRef idx="0">
            <a:schemeClr val="dk1"/>
          </a:effectRef>
          <a:fontRef idx="minor">
            <a:schemeClr val="tx1"/>
          </a:fontRef>
        </p:style>
      </p:cxnSp>
      <p:grpSp>
        <p:nvGrpSpPr>
          <p:cNvPr id="2" name="Group 1">
            <a:extLst>
              <a:ext uri="{FF2B5EF4-FFF2-40B4-BE49-F238E27FC236}">
                <a16:creationId xmlns:a16="http://schemas.microsoft.com/office/drawing/2014/main" id="{A9020DA7-42C6-4978-9A3C-B8560D318C22}"/>
              </a:ext>
            </a:extLst>
          </p:cNvPr>
          <p:cNvGrpSpPr/>
          <p:nvPr/>
        </p:nvGrpSpPr>
        <p:grpSpPr>
          <a:xfrm>
            <a:off x="4677798" y="2614805"/>
            <a:ext cx="1792936" cy="1516062"/>
            <a:chOff x="2951719" y="3209791"/>
            <a:chExt cx="1792936" cy="1516062"/>
          </a:xfrm>
        </p:grpSpPr>
        <p:sp>
          <p:nvSpPr>
            <p:cNvPr id="6" name="Text Box 3"/>
            <p:cNvSpPr txBox="1">
              <a:spLocks noChangeArrowheads="1"/>
            </p:cNvSpPr>
            <p:nvPr/>
          </p:nvSpPr>
          <p:spPr bwMode="auto">
            <a:xfrm>
              <a:off x="3087897" y="3590817"/>
              <a:ext cx="1450212" cy="59801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Cambria" pitchFamily="18" charset="0"/>
                  <a:cs typeface="Arial" panose="020B0604020202020204" pitchFamily="34" charset="0"/>
                  <a:sym typeface="Arial"/>
                  <a:rtl val="0"/>
                </a:rPr>
                <a:t>Toxic</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Cambria" pitchFamily="18" charset="0"/>
                  <a:cs typeface="Arial" panose="020B0604020202020204" pitchFamily="34" charset="0"/>
                  <a:sym typeface="Arial"/>
                  <a:rtl val="0"/>
                </a:rPr>
                <a:t>Stress</a:t>
              </a:r>
            </a:p>
          </p:txBody>
        </p:sp>
        <p:sp>
          <p:nvSpPr>
            <p:cNvPr id="43" name="Flowchart: Decision 42"/>
            <p:cNvSpPr/>
            <p:nvPr/>
          </p:nvSpPr>
          <p:spPr>
            <a:xfrm>
              <a:off x="2951719" y="3209791"/>
              <a:ext cx="1792936" cy="1516062"/>
            </a:xfrm>
            <a:prstGeom prst="flowChartDecis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rtl val="0"/>
              </a:endParaRPr>
            </a:p>
          </p:txBody>
        </p:sp>
      </p:grpSp>
      <p:sp>
        <p:nvSpPr>
          <p:cNvPr id="55" name="TextBox 54"/>
          <p:cNvSpPr txBox="1"/>
          <p:nvPr/>
        </p:nvSpPr>
        <p:spPr>
          <a:xfrm>
            <a:off x="2726550" y="2671376"/>
            <a:ext cx="1692176" cy="70788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tl val="0"/>
              </a:rPr>
              <a:t>Screening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tl val="0"/>
              </a:rPr>
              <a:t>for ACEs</a:t>
            </a:r>
          </a:p>
        </p:txBody>
      </p:sp>
      <p:sp>
        <p:nvSpPr>
          <p:cNvPr id="56" name="TextBox 55"/>
          <p:cNvSpPr txBox="1"/>
          <p:nvPr/>
        </p:nvSpPr>
        <p:spPr>
          <a:xfrm>
            <a:off x="6642578" y="2685967"/>
            <a:ext cx="2206053" cy="70788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tl val="0"/>
              </a:rPr>
              <a:t>Intervention to</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tl val="0"/>
              </a:rPr>
              <a:t>build Resilience </a:t>
            </a:r>
          </a:p>
        </p:txBody>
      </p:sp>
      <p:cxnSp>
        <p:nvCxnSpPr>
          <p:cNvPr id="16" name="Straight Arrow Connector 15"/>
          <p:cNvCxnSpPr>
            <a:cxnSpLocks/>
          </p:cNvCxnSpPr>
          <p:nvPr/>
        </p:nvCxnSpPr>
        <p:spPr>
          <a:xfrm>
            <a:off x="6470735" y="3408079"/>
            <a:ext cx="2589527" cy="0"/>
          </a:xfrm>
          <a:prstGeom prst="straightConnector1">
            <a:avLst/>
          </a:prstGeom>
          <a:ln w="19050">
            <a:tailEnd type="triangle" w="lg" len="lg"/>
          </a:ln>
        </p:spPr>
        <p:style>
          <a:lnRef idx="1">
            <a:schemeClr val="dk1"/>
          </a:lnRef>
          <a:fillRef idx="0">
            <a:schemeClr val="dk1"/>
          </a:fillRef>
          <a:effectRef idx="0">
            <a:schemeClr val="dk1"/>
          </a:effectRef>
          <a:fontRef idx="minor">
            <a:schemeClr val="tx1"/>
          </a:fontRef>
        </p:style>
      </p:cxnSp>
      <p:sp>
        <p:nvSpPr>
          <p:cNvPr id="20" name="Shape 185">
            <a:extLst>
              <a:ext uri="{FF2B5EF4-FFF2-40B4-BE49-F238E27FC236}">
                <a16:creationId xmlns:a16="http://schemas.microsoft.com/office/drawing/2014/main" id="{15BA853F-0137-4102-ABF7-96398665FFCA}"/>
              </a:ext>
            </a:extLst>
          </p:cNvPr>
          <p:cNvSpPr txBox="1">
            <a:spLocks/>
          </p:cNvSpPr>
          <p:nvPr/>
        </p:nvSpPr>
        <p:spPr>
          <a:xfrm>
            <a:off x="0" y="283991"/>
            <a:ext cx="12032974" cy="1893697"/>
          </a:xfrm>
          <a:prstGeom prst="rect">
            <a:avLst/>
          </a:prstGeom>
        </p:spPr>
        <p:txBody>
          <a:bodyPr>
            <a:normAutofit fontScale="90000" lnSpcReduction="10000"/>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900" b="0" i="0" u="none" strike="noStrike" kern="1200" cap="none" spc="0" normalizeH="0" baseline="0" noProof="0" dirty="0">
                <a:ln>
                  <a:noFill/>
                </a:ln>
                <a:solidFill>
                  <a:srgbClr val="1F497D">
                    <a:lumMod val="50000"/>
                  </a:srgbClr>
                </a:solidFill>
                <a:effectLst/>
                <a:uLnTx/>
                <a:uFillTx/>
                <a:latin typeface="Arial" panose="020B0604020202020204" pitchFamily="34" charset="0"/>
                <a:ea typeface="+mj-ea"/>
                <a:cs typeface="Arial" panose="020B0604020202020204" pitchFamily="34" charset="0"/>
                <a:sym typeface="Arial"/>
                <a:rtl val="0"/>
              </a:rPr>
              <a:t>Analytic Framework:</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900" b="0" i="0" u="none" strike="noStrike" kern="1200" cap="none" spc="0" normalizeH="0" baseline="0" noProof="0" dirty="0">
                <a:ln>
                  <a:noFill/>
                </a:ln>
                <a:solidFill>
                  <a:srgbClr val="1F497D">
                    <a:lumMod val="50000"/>
                  </a:srgbClr>
                </a:solidFill>
                <a:effectLst/>
                <a:uLnTx/>
                <a:uFillTx/>
                <a:latin typeface="Arial" panose="020B0604020202020204" pitchFamily="34" charset="0"/>
                <a:ea typeface="+mj-ea"/>
                <a:cs typeface="Arial" panose="020B0604020202020204" pitchFamily="34" charset="0"/>
                <a:sym typeface="Arial"/>
                <a:rtl val="0"/>
              </a:rPr>
              <a:t>Screening for ACEs in Childhood (C-ACEs)</a:t>
            </a:r>
            <a:br>
              <a:rPr kumimoji="0" lang="en-US" sz="3300" b="1" i="0" u="none" strike="noStrike" kern="1200" cap="none" spc="0" normalizeH="0" baseline="0" noProof="0" dirty="0">
                <a:ln>
                  <a:noFill/>
                </a:ln>
                <a:solidFill>
                  <a:prstClr val="black"/>
                </a:solidFill>
                <a:effectLst/>
                <a:uLnTx/>
                <a:uFillTx/>
                <a:latin typeface="Calibri"/>
                <a:ea typeface="+mj-ea"/>
                <a:cs typeface="+mj-cs"/>
                <a:sym typeface="Arial"/>
                <a:rtl val="0"/>
              </a:rPr>
            </a:br>
            <a:br>
              <a:rPr kumimoji="0" lang="en-US" sz="2200" b="0" i="0" u="none" strike="noStrike" kern="1200" cap="none" spc="0" normalizeH="0" baseline="0" noProof="0" dirty="0">
                <a:ln>
                  <a:noFill/>
                </a:ln>
                <a:solidFill>
                  <a:prstClr val="black"/>
                </a:solidFill>
                <a:effectLst/>
                <a:uLnTx/>
                <a:uFillTx/>
                <a:latin typeface="Calibri"/>
                <a:ea typeface="+mj-ea"/>
                <a:cs typeface="+mj-cs"/>
                <a:sym typeface="Arial"/>
                <a:rtl val="0"/>
              </a:rPr>
            </a:br>
            <a:endParaRPr kumimoji="0" lang="en-US" sz="2200" b="0" i="0" u="none" strike="noStrike" kern="1200" cap="none" spc="0" normalizeH="0" baseline="0" noProof="0" dirty="0">
              <a:ln>
                <a:noFill/>
              </a:ln>
              <a:solidFill>
                <a:prstClr val="black"/>
              </a:solidFill>
              <a:effectLst/>
              <a:uLnTx/>
              <a:uFillTx/>
              <a:latin typeface="Calibri"/>
              <a:ea typeface="+mj-ea"/>
              <a:cs typeface="+mj-cs"/>
              <a:sym typeface="Arial"/>
              <a:rtl val="0"/>
            </a:endParaRPr>
          </a:p>
        </p:txBody>
      </p:sp>
      <p:grpSp>
        <p:nvGrpSpPr>
          <p:cNvPr id="7" name="Group 6">
            <a:extLst>
              <a:ext uri="{FF2B5EF4-FFF2-40B4-BE49-F238E27FC236}">
                <a16:creationId xmlns:a16="http://schemas.microsoft.com/office/drawing/2014/main" id="{C0950E48-2A79-4A55-9400-DFEF67FC710F}"/>
              </a:ext>
            </a:extLst>
          </p:cNvPr>
          <p:cNvGrpSpPr/>
          <p:nvPr/>
        </p:nvGrpSpPr>
        <p:grpSpPr>
          <a:xfrm>
            <a:off x="2749511" y="4495396"/>
            <a:ext cx="1849701" cy="529997"/>
            <a:chOff x="2749511" y="4495396"/>
            <a:chExt cx="1849701" cy="529997"/>
          </a:xfrm>
        </p:grpSpPr>
        <p:sp>
          <p:nvSpPr>
            <p:cNvPr id="23" name="Text Box 15">
              <a:extLst>
                <a:ext uri="{FF2B5EF4-FFF2-40B4-BE49-F238E27FC236}">
                  <a16:creationId xmlns:a16="http://schemas.microsoft.com/office/drawing/2014/main" id="{ADC51B7E-91BB-45A3-B63D-A96D44EDBAA5}"/>
                </a:ext>
              </a:extLst>
            </p:cNvPr>
            <p:cNvSpPr txBox="1">
              <a:spLocks noChangeArrowheads="1"/>
            </p:cNvSpPr>
            <p:nvPr/>
          </p:nvSpPr>
          <p:spPr bwMode="auto">
            <a:xfrm>
              <a:off x="3141641" y="4559135"/>
              <a:ext cx="9396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tl val="0"/>
                </a:rPr>
                <a:t>Harms</a:t>
              </a:r>
            </a:p>
          </p:txBody>
        </p:sp>
        <p:sp>
          <p:nvSpPr>
            <p:cNvPr id="24" name="Oval 49">
              <a:extLst>
                <a:ext uri="{FF2B5EF4-FFF2-40B4-BE49-F238E27FC236}">
                  <a16:creationId xmlns:a16="http://schemas.microsoft.com/office/drawing/2014/main" id="{502416DA-55E2-424D-A525-FA0FE4670275}"/>
                </a:ext>
              </a:extLst>
            </p:cNvPr>
            <p:cNvSpPr>
              <a:spLocks noChangeArrowheads="1"/>
            </p:cNvSpPr>
            <p:nvPr/>
          </p:nvSpPr>
          <p:spPr bwMode="auto">
            <a:xfrm>
              <a:off x="2749511" y="4495396"/>
              <a:ext cx="1849701" cy="52999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tl val="0"/>
              </a:endParaRPr>
            </a:p>
          </p:txBody>
        </p:sp>
      </p:grpSp>
      <p:sp>
        <p:nvSpPr>
          <p:cNvPr id="26" name="Freeform 53">
            <a:extLst>
              <a:ext uri="{FF2B5EF4-FFF2-40B4-BE49-F238E27FC236}">
                <a16:creationId xmlns:a16="http://schemas.microsoft.com/office/drawing/2014/main" id="{C351990A-6F80-4FA2-810A-403450850460}"/>
              </a:ext>
            </a:extLst>
          </p:cNvPr>
          <p:cNvSpPr>
            <a:spLocks/>
          </p:cNvSpPr>
          <p:nvPr/>
        </p:nvSpPr>
        <p:spPr bwMode="auto">
          <a:xfrm>
            <a:off x="2804238" y="3423682"/>
            <a:ext cx="1614488" cy="1058862"/>
          </a:xfrm>
          <a:custGeom>
            <a:avLst/>
            <a:gdLst>
              <a:gd name="T0" fmla="*/ 2147483647 w 1017"/>
              <a:gd name="T1" fmla="*/ 0 h 667"/>
              <a:gd name="T2" fmla="*/ 2147483647 w 1017"/>
              <a:gd name="T3" fmla="*/ 2147483647 h 667"/>
              <a:gd name="T4" fmla="*/ 2147483647 w 1017"/>
              <a:gd name="T5" fmla="*/ 2147483647 h 667"/>
              <a:gd name="T6" fmla="*/ 2147483647 w 1017"/>
              <a:gd name="T7" fmla="*/ 2147483647 h 667"/>
              <a:gd name="T8" fmla="*/ 0 60000 65536"/>
              <a:gd name="T9" fmla="*/ 0 60000 65536"/>
              <a:gd name="T10" fmla="*/ 0 60000 65536"/>
              <a:gd name="T11" fmla="*/ 0 60000 65536"/>
              <a:gd name="T12" fmla="*/ 0 w 1017"/>
              <a:gd name="T13" fmla="*/ 0 h 667"/>
              <a:gd name="T14" fmla="*/ 1017 w 1017"/>
              <a:gd name="T15" fmla="*/ 667 h 667"/>
            </a:gdLst>
            <a:ahLst/>
            <a:cxnLst>
              <a:cxn ang="T8">
                <a:pos x="T0" y="T1"/>
              </a:cxn>
              <a:cxn ang="T9">
                <a:pos x="T2" y="T3"/>
              </a:cxn>
              <a:cxn ang="T10">
                <a:pos x="T4" y="T5"/>
              </a:cxn>
              <a:cxn ang="T11">
                <a:pos x="T6" y="T7"/>
              </a:cxn>
            </a:cxnLst>
            <a:rect l="T12" t="T13" r="T14" b="T15"/>
            <a:pathLst>
              <a:path w="1017" h="667">
                <a:moveTo>
                  <a:pt x="637" y="0"/>
                </a:moveTo>
                <a:cubicBezTo>
                  <a:pt x="827" y="66"/>
                  <a:pt x="1017" y="133"/>
                  <a:pt x="930" y="211"/>
                </a:cubicBezTo>
                <a:cubicBezTo>
                  <a:pt x="843" y="289"/>
                  <a:pt x="228" y="394"/>
                  <a:pt x="114" y="470"/>
                </a:cubicBezTo>
                <a:cubicBezTo>
                  <a:pt x="0" y="546"/>
                  <a:pt x="122" y="606"/>
                  <a:pt x="244" y="667"/>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rtl val="0"/>
            </a:endParaRPr>
          </a:p>
        </p:txBody>
      </p:sp>
      <p:sp>
        <p:nvSpPr>
          <p:cNvPr id="29" name="Freeform 53">
            <a:extLst>
              <a:ext uri="{FF2B5EF4-FFF2-40B4-BE49-F238E27FC236}">
                <a16:creationId xmlns:a16="http://schemas.microsoft.com/office/drawing/2014/main" id="{C76AF89D-BDE4-4481-A951-F613FCDA900F}"/>
              </a:ext>
            </a:extLst>
          </p:cNvPr>
          <p:cNvSpPr>
            <a:spLocks/>
          </p:cNvSpPr>
          <p:nvPr/>
        </p:nvSpPr>
        <p:spPr bwMode="auto">
          <a:xfrm>
            <a:off x="6593096" y="3436533"/>
            <a:ext cx="1614488" cy="1058862"/>
          </a:xfrm>
          <a:custGeom>
            <a:avLst/>
            <a:gdLst>
              <a:gd name="T0" fmla="*/ 2147483647 w 1017"/>
              <a:gd name="T1" fmla="*/ 0 h 667"/>
              <a:gd name="T2" fmla="*/ 2147483647 w 1017"/>
              <a:gd name="T3" fmla="*/ 2147483647 h 667"/>
              <a:gd name="T4" fmla="*/ 2147483647 w 1017"/>
              <a:gd name="T5" fmla="*/ 2147483647 h 667"/>
              <a:gd name="T6" fmla="*/ 2147483647 w 1017"/>
              <a:gd name="T7" fmla="*/ 2147483647 h 667"/>
              <a:gd name="T8" fmla="*/ 0 60000 65536"/>
              <a:gd name="T9" fmla="*/ 0 60000 65536"/>
              <a:gd name="T10" fmla="*/ 0 60000 65536"/>
              <a:gd name="T11" fmla="*/ 0 60000 65536"/>
              <a:gd name="T12" fmla="*/ 0 w 1017"/>
              <a:gd name="T13" fmla="*/ 0 h 667"/>
              <a:gd name="T14" fmla="*/ 1017 w 1017"/>
              <a:gd name="T15" fmla="*/ 667 h 667"/>
            </a:gdLst>
            <a:ahLst/>
            <a:cxnLst>
              <a:cxn ang="T8">
                <a:pos x="T0" y="T1"/>
              </a:cxn>
              <a:cxn ang="T9">
                <a:pos x="T2" y="T3"/>
              </a:cxn>
              <a:cxn ang="T10">
                <a:pos x="T4" y="T5"/>
              </a:cxn>
              <a:cxn ang="T11">
                <a:pos x="T6" y="T7"/>
              </a:cxn>
            </a:cxnLst>
            <a:rect l="T12" t="T13" r="T14" b="T15"/>
            <a:pathLst>
              <a:path w="1017" h="667">
                <a:moveTo>
                  <a:pt x="637" y="0"/>
                </a:moveTo>
                <a:cubicBezTo>
                  <a:pt x="827" y="66"/>
                  <a:pt x="1017" y="133"/>
                  <a:pt x="930" y="211"/>
                </a:cubicBezTo>
                <a:cubicBezTo>
                  <a:pt x="843" y="289"/>
                  <a:pt x="228" y="394"/>
                  <a:pt x="114" y="470"/>
                </a:cubicBezTo>
                <a:cubicBezTo>
                  <a:pt x="0" y="546"/>
                  <a:pt x="122" y="606"/>
                  <a:pt x="244" y="667"/>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rtl val="0"/>
            </a:endParaRPr>
          </a:p>
        </p:txBody>
      </p:sp>
      <p:grpSp>
        <p:nvGrpSpPr>
          <p:cNvPr id="8" name="Group 7">
            <a:extLst>
              <a:ext uri="{FF2B5EF4-FFF2-40B4-BE49-F238E27FC236}">
                <a16:creationId xmlns:a16="http://schemas.microsoft.com/office/drawing/2014/main" id="{E7F6310D-8929-4041-9462-FAA6D80E3BBD}"/>
              </a:ext>
            </a:extLst>
          </p:cNvPr>
          <p:cNvGrpSpPr/>
          <p:nvPr/>
        </p:nvGrpSpPr>
        <p:grpSpPr>
          <a:xfrm>
            <a:off x="6475490" y="4515914"/>
            <a:ext cx="1849701" cy="529997"/>
            <a:chOff x="6475490" y="4515914"/>
            <a:chExt cx="1849701" cy="529997"/>
          </a:xfrm>
        </p:grpSpPr>
        <p:sp>
          <p:nvSpPr>
            <p:cNvPr id="18" name="Text Box 15">
              <a:extLst>
                <a:ext uri="{FF2B5EF4-FFF2-40B4-BE49-F238E27FC236}">
                  <a16:creationId xmlns:a16="http://schemas.microsoft.com/office/drawing/2014/main" id="{069BFECD-EBC2-4EF8-AE04-C9F512FB84F3}"/>
                </a:ext>
              </a:extLst>
            </p:cNvPr>
            <p:cNvSpPr txBox="1">
              <a:spLocks noChangeArrowheads="1"/>
            </p:cNvSpPr>
            <p:nvPr/>
          </p:nvSpPr>
          <p:spPr bwMode="auto">
            <a:xfrm>
              <a:off x="6930499" y="4590964"/>
              <a:ext cx="9396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tl val="0"/>
                </a:rPr>
                <a:t>Harms</a:t>
              </a:r>
            </a:p>
          </p:txBody>
        </p:sp>
        <p:sp>
          <p:nvSpPr>
            <p:cNvPr id="19" name="Oval 49">
              <a:extLst>
                <a:ext uri="{FF2B5EF4-FFF2-40B4-BE49-F238E27FC236}">
                  <a16:creationId xmlns:a16="http://schemas.microsoft.com/office/drawing/2014/main" id="{1A048E78-0CDD-421E-A184-0DB74DF477C8}"/>
                </a:ext>
              </a:extLst>
            </p:cNvPr>
            <p:cNvSpPr>
              <a:spLocks noChangeArrowheads="1"/>
            </p:cNvSpPr>
            <p:nvPr/>
          </p:nvSpPr>
          <p:spPr bwMode="auto">
            <a:xfrm>
              <a:off x="6475490" y="4515914"/>
              <a:ext cx="1849701" cy="52999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tl val="0"/>
              </a:endParaRPr>
            </a:p>
          </p:txBody>
        </p:sp>
      </p:grpSp>
      <p:sp>
        <p:nvSpPr>
          <p:cNvPr id="21" name="TextBox 20">
            <a:extLst>
              <a:ext uri="{FF2B5EF4-FFF2-40B4-BE49-F238E27FC236}">
                <a16:creationId xmlns:a16="http://schemas.microsoft.com/office/drawing/2014/main" id="{E810A9F5-1227-41D3-AFDC-E27BDB7528E1}"/>
              </a:ext>
            </a:extLst>
          </p:cNvPr>
          <p:cNvSpPr txBox="1"/>
          <p:nvPr/>
        </p:nvSpPr>
        <p:spPr>
          <a:xfrm>
            <a:off x="3561492" y="6245080"/>
            <a:ext cx="506901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tl val="0"/>
              </a:rPr>
              <a:t>Based upon methods used by the USPSTF,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hlinkClick r:id="rId3"/>
                <a:rtl val="0"/>
              </a:rPr>
              <a:t>https://www.uspreventiveservicestaskforce.org/uspstf/</a:t>
            </a:r>
            <a:endParaRPr kumimoji="0" lang="en-US" sz="1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tl val="0"/>
            </a:endParaRPr>
          </a:p>
        </p:txBody>
      </p:sp>
      <p:sp>
        <p:nvSpPr>
          <p:cNvPr id="3" name="Oval 2">
            <a:extLst>
              <a:ext uri="{FF2B5EF4-FFF2-40B4-BE49-F238E27FC236}">
                <a16:creationId xmlns:a16="http://schemas.microsoft.com/office/drawing/2014/main" id="{23725D7F-5120-B8C6-4111-BACF06731458}"/>
              </a:ext>
            </a:extLst>
          </p:cNvPr>
          <p:cNvSpPr/>
          <p:nvPr/>
        </p:nvSpPr>
        <p:spPr>
          <a:xfrm>
            <a:off x="2749511" y="2642559"/>
            <a:ext cx="1520788" cy="7367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466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ECFD-DFF8-4210-97B0-4EE8342505D6}"/>
              </a:ext>
            </a:extLst>
          </p:cNvPr>
          <p:cNvSpPr>
            <a:spLocks noGrp="1"/>
          </p:cNvSpPr>
          <p:nvPr>
            <p:ph type="title"/>
          </p:nvPr>
        </p:nvSpPr>
        <p:spPr/>
        <p:txBody>
          <a:bodyPr/>
          <a:lstStyle/>
          <a:p>
            <a:r>
              <a:rPr lang="en-US" dirty="0"/>
              <a:t>Validation of a Screening Tool</a:t>
            </a:r>
            <a:br>
              <a:rPr lang="en-US" dirty="0"/>
            </a:br>
            <a:r>
              <a:rPr lang="en-US" sz="3200" dirty="0"/>
              <a:t>Can target be identified accurately?</a:t>
            </a:r>
          </a:p>
        </p:txBody>
      </p:sp>
      <p:sp>
        <p:nvSpPr>
          <p:cNvPr id="3" name="Content Placeholder 2">
            <a:extLst>
              <a:ext uri="{FF2B5EF4-FFF2-40B4-BE49-F238E27FC236}">
                <a16:creationId xmlns:a16="http://schemas.microsoft.com/office/drawing/2014/main" id="{42785E8D-021B-42D2-8397-A53B34807ACF}"/>
              </a:ext>
            </a:extLst>
          </p:cNvPr>
          <p:cNvSpPr>
            <a:spLocks noGrp="1"/>
          </p:cNvSpPr>
          <p:nvPr>
            <p:ph idx="1"/>
          </p:nvPr>
        </p:nvSpPr>
        <p:spPr>
          <a:xfrm>
            <a:off x="626533" y="2008882"/>
            <a:ext cx="5737691" cy="4525963"/>
          </a:xfrm>
        </p:spPr>
        <p:txBody>
          <a:bodyPr/>
          <a:lstStyle/>
          <a:p>
            <a:r>
              <a:rPr lang="en-US" sz="2800" dirty="0"/>
              <a:t>Face validity</a:t>
            </a:r>
          </a:p>
          <a:p>
            <a:r>
              <a:rPr lang="en-US" sz="2800" dirty="0"/>
              <a:t>Construct validity</a:t>
            </a:r>
          </a:p>
          <a:p>
            <a:r>
              <a:rPr lang="en-US" sz="2800" dirty="0"/>
              <a:t>Criterion validity</a:t>
            </a:r>
          </a:p>
          <a:p>
            <a:pPr lvl="1"/>
            <a:r>
              <a:rPr lang="en-US" dirty="0"/>
              <a:t>Concurrent validity</a:t>
            </a:r>
          </a:p>
          <a:p>
            <a:pPr lvl="1"/>
            <a:r>
              <a:rPr lang="en-US" dirty="0"/>
              <a:t>Predictive validity</a:t>
            </a:r>
          </a:p>
          <a:p>
            <a:r>
              <a:rPr lang="en-US" sz="2800" dirty="0"/>
              <a:t>Measures: </a:t>
            </a:r>
            <a:r>
              <a:rPr lang="en-US" sz="2800" i="1" dirty="0"/>
              <a:t>need a gold standard</a:t>
            </a:r>
          </a:p>
          <a:p>
            <a:pPr lvl="1"/>
            <a:r>
              <a:rPr lang="en-US" dirty="0"/>
              <a:t>Sensitivity and Specificity</a:t>
            </a:r>
          </a:p>
          <a:p>
            <a:pPr lvl="1"/>
            <a:r>
              <a:rPr lang="en-US" dirty="0"/>
              <a:t>Predictive values</a:t>
            </a:r>
          </a:p>
          <a:p>
            <a:endParaRPr lang="en-US" sz="1600" dirty="0"/>
          </a:p>
        </p:txBody>
      </p:sp>
      <p:pic>
        <p:nvPicPr>
          <p:cNvPr id="6" name="Picture 5">
            <a:extLst>
              <a:ext uri="{FF2B5EF4-FFF2-40B4-BE49-F238E27FC236}">
                <a16:creationId xmlns:a16="http://schemas.microsoft.com/office/drawing/2014/main" id="{8731B9E9-A9AE-40A2-9016-E9AD77B0FEA3}"/>
              </a:ext>
            </a:extLst>
          </p:cNvPr>
          <p:cNvPicPr>
            <a:picLocks noChangeAspect="1"/>
          </p:cNvPicPr>
          <p:nvPr/>
        </p:nvPicPr>
        <p:blipFill>
          <a:blip r:embed="rId3"/>
          <a:stretch>
            <a:fillRect/>
          </a:stretch>
        </p:blipFill>
        <p:spPr>
          <a:xfrm>
            <a:off x="9431867" y="1639325"/>
            <a:ext cx="2760133" cy="2760133"/>
          </a:xfrm>
          <a:prstGeom prst="rect">
            <a:avLst/>
          </a:prstGeom>
        </p:spPr>
      </p:pic>
      <p:sp>
        <p:nvSpPr>
          <p:cNvPr id="4" name="TextBox 3">
            <a:extLst>
              <a:ext uri="{FF2B5EF4-FFF2-40B4-BE49-F238E27FC236}">
                <a16:creationId xmlns:a16="http://schemas.microsoft.com/office/drawing/2014/main" id="{47826325-53EE-BD07-836B-E64A12EE3CB3}"/>
              </a:ext>
            </a:extLst>
          </p:cNvPr>
          <p:cNvSpPr txBox="1"/>
          <p:nvPr/>
        </p:nvSpPr>
        <p:spPr>
          <a:xfrm>
            <a:off x="6001364" y="3084575"/>
            <a:ext cx="2164375" cy="523220"/>
          </a:xfrm>
          <a:prstGeom prst="rect">
            <a:avLst/>
          </a:prstGeom>
          <a:noFill/>
        </p:spPr>
        <p:txBody>
          <a:bodyPr wrap="none" rtlCol="0">
            <a:spAutoFit/>
          </a:bodyPr>
          <a:lstStyle/>
          <a:p>
            <a:r>
              <a:rPr lang="en-US" sz="2800" dirty="0"/>
              <a:t>Validate tool</a:t>
            </a:r>
          </a:p>
        </p:txBody>
      </p:sp>
      <p:sp>
        <p:nvSpPr>
          <p:cNvPr id="5" name="TextBox 4">
            <a:extLst>
              <a:ext uri="{FF2B5EF4-FFF2-40B4-BE49-F238E27FC236}">
                <a16:creationId xmlns:a16="http://schemas.microsoft.com/office/drawing/2014/main" id="{B4998821-3438-8E74-3372-E3326BE66296}"/>
              </a:ext>
            </a:extLst>
          </p:cNvPr>
          <p:cNvSpPr txBox="1"/>
          <p:nvPr/>
        </p:nvSpPr>
        <p:spPr>
          <a:xfrm>
            <a:off x="7083552" y="4964409"/>
            <a:ext cx="3861955" cy="954107"/>
          </a:xfrm>
          <a:prstGeom prst="rect">
            <a:avLst/>
          </a:prstGeom>
          <a:noFill/>
        </p:spPr>
        <p:txBody>
          <a:bodyPr wrap="none" rtlCol="0">
            <a:spAutoFit/>
          </a:bodyPr>
          <a:lstStyle/>
          <a:p>
            <a:r>
              <a:rPr lang="en-US" sz="2800" dirty="0"/>
              <a:t>Validate use of tool for </a:t>
            </a:r>
          </a:p>
          <a:p>
            <a:r>
              <a:rPr lang="en-US" sz="2800" dirty="0"/>
              <a:t>individuals</a:t>
            </a:r>
          </a:p>
        </p:txBody>
      </p:sp>
      <p:sp>
        <p:nvSpPr>
          <p:cNvPr id="7" name="Right Brace 6">
            <a:extLst>
              <a:ext uri="{FF2B5EF4-FFF2-40B4-BE49-F238E27FC236}">
                <a16:creationId xmlns:a16="http://schemas.microsoft.com/office/drawing/2014/main" id="{3A8F0401-417A-F513-566F-098F109BF95D}"/>
              </a:ext>
            </a:extLst>
          </p:cNvPr>
          <p:cNvSpPr/>
          <p:nvPr/>
        </p:nvSpPr>
        <p:spPr>
          <a:xfrm>
            <a:off x="5108448" y="2288546"/>
            <a:ext cx="719328" cy="211527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CA8175B2-4A01-01E8-7E18-8940267FC699}"/>
              </a:ext>
            </a:extLst>
          </p:cNvPr>
          <p:cNvSpPr/>
          <p:nvPr/>
        </p:nvSpPr>
        <p:spPr>
          <a:xfrm>
            <a:off x="6364224" y="4742722"/>
            <a:ext cx="719328" cy="1143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40712643"/>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3AD529-1F5F-43D1-AF43-9A4503B90C20}"/>
              </a:ext>
            </a:extLst>
          </p:cNvPr>
          <p:cNvPicPr>
            <a:picLocks noChangeAspect="1"/>
          </p:cNvPicPr>
          <p:nvPr/>
        </p:nvPicPr>
        <p:blipFill rotWithShape="1">
          <a:blip r:embed="rId3"/>
          <a:srcRect l="37541" t="28506" r="35410" b="11166"/>
          <a:stretch/>
        </p:blipFill>
        <p:spPr>
          <a:xfrm>
            <a:off x="8714557" y="2897615"/>
            <a:ext cx="3087974" cy="3874005"/>
          </a:xfrm>
          <a:prstGeom prst="rect">
            <a:avLst/>
          </a:prstGeom>
        </p:spPr>
      </p:pic>
      <p:sp>
        <p:nvSpPr>
          <p:cNvPr id="2" name="Title 1">
            <a:extLst>
              <a:ext uri="{FF2B5EF4-FFF2-40B4-BE49-F238E27FC236}">
                <a16:creationId xmlns:a16="http://schemas.microsoft.com/office/drawing/2014/main" id="{F7129DDE-4745-4ADC-8C1D-EBD9B677E09C}"/>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Safe Environment for Every Kid (SEEK)</a:t>
            </a:r>
            <a:br>
              <a:rPr lang="en-US" dirty="0">
                <a:latin typeface="Arial" panose="020B0604020202020204" pitchFamily="34" charset="0"/>
                <a:cs typeface="Arial" panose="020B0604020202020204" pitchFamily="34" charset="0"/>
              </a:rPr>
            </a:br>
            <a:r>
              <a:rPr lang="en-US" sz="2700" dirty="0">
                <a:hlinkClick r:id="rId4"/>
              </a:rPr>
              <a:t>https://seekwellbeing.org/seek-references/</a:t>
            </a:r>
            <a:br>
              <a:rPr lang="en-US" sz="2700" dirty="0"/>
            </a:br>
            <a:endParaRPr lang="en-US" sz="27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43BA33E-B7EF-48A2-B8A0-AAF442979790}"/>
              </a:ext>
            </a:extLst>
          </p:cNvPr>
          <p:cNvSpPr>
            <a:spLocks noGrp="1"/>
          </p:cNvSpPr>
          <p:nvPr>
            <p:ph idx="1"/>
          </p:nvPr>
        </p:nvSpPr>
        <p:spPr>
          <a:xfrm>
            <a:off x="609600" y="1600206"/>
            <a:ext cx="9313333" cy="5257794"/>
          </a:xfrm>
        </p:spPr>
        <p:txBody>
          <a:bodyPr>
            <a:normAutofit lnSpcReduction="10000"/>
          </a:bodyPr>
          <a:lstStyle/>
          <a:p>
            <a:r>
              <a:rPr lang="en-US" dirty="0">
                <a:latin typeface="Arial" panose="020B0604020202020204" pitchFamily="34" charset="0"/>
                <a:cs typeface="Arial" panose="020B0604020202020204" pitchFamily="34" charset="0"/>
              </a:rPr>
              <a:t>Tool designed to prevent child maltreatment</a:t>
            </a:r>
          </a:p>
          <a:p>
            <a:r>
              <a:rPr lang="en-US" dirty="0">
                <a:latin typeface="Arial" panose="020B0604020202020204" pitchFamily="34" charset="0"/>
                <a:cs typeface="Arial" panose="020B0604020202020204" pitchFamily="34" charset="0"/>
              </a:rPr>
              <a:t>16 yes/no questions (~5 minutes)</a:t>
            </a:r>
          </a:p>
          <a:p>
            <a:r>
              <a:rPr lang="en-US" dirty="0">
                <a:latin typeface="Arial" panose="020B0604020202020204" pitchFamily="34" charset="0"/>
                <a:cs typeface="Arial" panose="020B0604020202020204" pitchFamily="34" charset="0"/>
              </a:rPr>
              <a:t>Validity</a:t>
            </a:r>
          </a:p>
          <a:p>
            <a:endParaRPr lang="en-US" dirty="0"/>
          </a:p>
          <a:p>
            <a:endParaRPr lang="en-US" dirty="0"/>
          </a:p>
          <a:p>
            <a:endParaRPr lang="en-US" dirty="0"/>
          </a:p>
          <a:p>
            <a:r>
              <a:rPr lang="en-US" sz="3500" dirty="0">
                <a:latin typeface="Arial" panose="020B0604020202020204" pitchFamily="34" charset="0"/>
                <a:cs typeface="Arial" panose="020B0604020202020204" pitchFamily="34" charset="0"/>
              </a:rPr>
              <a:t>Efficacy</a:t>
            </a:r>
          </a:p>
          <a:p>
            <a:pPr marL="457200" lvl="1" indent="0">
              <a:buNone/>
            </a:pPr>
            <a:r>
              <a:rPr lang="en-US" sz="2400" dirty="0"/>
              <a:t>↓ CPS reports</a:t>
            </a:r>
          </a:p>
          <a:p>
            <a:pPr marL="457200" lvl="1" indent="0">
              <a:buNone/>
            </a:pPr>
            <a:r>
              <a:rPr lang="en-US" sz="2400" dirty="0"/>
              <a:t>↓ harsh punishment</a:t>
            </a:r>
          </a:p>
          <a:p>
            <a:pPr marL="457200" lvl="1" indent="0">
              <a:buNone/>
            </a:pPr>
            <a:r>
              <a:rPr lang="en-US" sz="2400" dirty="0"/>
              <a:t>↓ maternal psychological aggression</a:t>
            </a:r>
          </a:p>
        </p:txBody>
      </p:sp>
      <p:graphicFrame>
        <p:nvGraphicFramePr>
          <p:cNvPr id="6" name="Table 5">
            <a:extLst>
              <a:ext uri="{FF2B5EF4-FFF2-40B4-BE49-F238E27FC236}">
                <a16:creationId xmlns:a16="http://schemas.microsoft.com/office/drawing/2014/main" id="{C2CED76A-1FCD-42E5-B647-1AB34E83EB06}"/>
              </a:ext>
            </a:extLst>
          </p:cNvPr>
          <p:cNvGraphicFramePr>
            <a:graphicFrameLocks noGrp="1"/>
          </p:cNvGraphicFramePr>
          <p:nvPr/>
        </p:nvGraphicFramePr>
        <p:xfrm>
          <a:off x="2489198" y="3287313"/>
          <a:ext cx="4809070" cy="1584960"/>
        </p:xfrm>
        <a:graphic>
          <a:graphicData uri="http://schemas.openxmlformats.org/drawingml/2006/table">
            <a:tbl>
              <a:tblPr firstRow="1" bandRow="1"/>
              <a:tblGrid>
                <a:gridCol w="1374020">
                  <a:extLst>
                    <a:ext uri="{9D8B030D-6E8A-4147-A177-3AD203B41FA5}">
                      <a16:colId xmlns:a16="http://schemas.microsoft.com/office/drawing/2014/main" val="2757113336"/>
                    </a:ext>
                  </a:extLst>
                </a:gridCol>
                <a:gridCol w="961813">
                  <a:extLst>
                    <a:ext uri="{9D8B030D-6E8A-4147-A177-3AD203B41FA5}">
                      <a16:colId xmlns:a16="http://schemas.microsoft.com/office/drawing/2014/main" val="785839108"/>
                    </a:ext>
                  </a:extLst>
                </a:gridCol>
                <a:gridCol w="883299">
                  <a:extLst>
                    <a:ext uri="{9D8B030D-6E8A-4147-A177-3AD203B41FA5}">
                      <a16:colId xmlns:a16="http://schemas.microsoft.com/office/drawing/2014/main" val="999045065"/>
                    </a:ext>
                  </a:extLst>
                </a:gridCol>
                <a:gridCol w="804784">
                  <a:extLst>
                    <a:ext uri="{9D8B030D-6E8A-4147-A177-3AD203B41FA5}">
                      <a16:colId xmlns:a16="http://schemas.microsoft.com/office/drawing/2014/main" val="607902053"/>
                    </a:ext>
                  </a:extLst>
                </a:gridCol>
                <a:gridCol w="785154">
                  <a:extLst>
                    <a:ext uri="{9D8B030D-6E8A-4147-A177-3AD203B41FA5}">
                      <a16:colId xmlns:a16="http://schemas.microsoft.com/office/drawing/2014/main" val="283294363"/>
                    </a:ext>
                  </a:extLst>
                </a:gridCol>
              </a:tblGrid>
              <a:tr h="370840">
                <a:tc>
                  <a:txBody>
                    <a:bodyPr/>
                    <a:lstStyle/>
                    <a:p>
                      <a:endParaRPr lang="en-US" sz="2000" dirty="0"/>
                    </a:p>
                  </a:txBody>
                  <a:tcPr/>
                </a:tc>
                <a:tc>
                  <a:txBody>
                    <a:bodyPr/>
                    <a:lstStyle/>
                    <a:p>
                      <a:r>
                        <a:rPr lang="en-US" sz="2000" dirty="0"/>
                        <a:t>Sens</a:t>
                      </a:r>
                    </a:p>
                  </a:txBody>
                  <a:tcPr/>
                </a:tc>
                <a:tc>
                  <a:txBody>
                    <a:bodyPr/>
                    <a:lstStyle/>
                    <a:p>
                      <a:r>
                        <a:rPr lang="en-US" sz="2000" dirty="0"/>
                        <a:t>Spec</a:t>
                      </a:r>
                    </a:p>
                  </a:txBody>
                  <a:tcPr/>
                </a:tc>
                <a:tc>
                  <a:txBody>
                    <a:bodyPr/>
                    <a:lstStyle/>
                    <a:p>
                      <a:r>
                        <a:rPr lang="en-US" sz="2000" dirty="0"/>
                        <a:t>PPV</a:t>
                      </a:r>
                    </a:p>
                  </a:txBody>
                  <a:tcPr/>
                </a:tc>
                <a:tc>
                  <a:txBody>
                    <a:bodyPr/>
                    <a:lstStyle/>
                    <a:p>
                      <a:r>
                        <a:rPr lang="en-US" sz="2000" dirty="0"/>
                        <a:t>NPV</a:t>
                      </a:r>
                    </a:p>
                  </a:txBody>
                  <a:tcPr/>
                </a:tc>
                <a:extLst>
                  <a:ext uri="{0D108BD9-81ED-4DB2-BD59-A6C34878D82A}">
                    <a16:rowId xmlns:a16="http://schemas.microsoft.com/office/drawing/2014/main" val="4189994849"/>
                  </a:ext>
                </a:extLst>
              </a:tr>
              <a:tr h="370840">
                <a:tc>
                  <a:txBody>
                    <a:bodyPr/>
                    <a:lstStyle/>
                    <a:p>
                      <a:r>
                        <a:rPr lang="en-US" sz="2000" dirty="0"/>
                        <a:t>Depression</a:t>
                      </a:r>
                    </a:p>
                  </a:txBody>
                  <a:tcPr/>
                </a:tc>
                <a:tc>
                  <a:txBody>
                    <a:bodyPr/>
                    <a:lstStyle/>
                    <a:p>
                      <a:r>
                        <a:rPr lang="en-US" sz="2000" dirty="0"/>
                        <a:t>74%</a:t>
                      </a:r>
                    </a:p>
                  </a:txBody>
                  <a:tcPr/>
                </a:tc>
                <a:tc>
                  <a:txBody>
                    <a:bodyPr/>
                    <a:lstStyle/>
                    <a:p>
                      <a:r>
                        <a:rPr lang="en-US" sz="2000" dirty="0"/>
                        <a:t>80%</a:t>
                      </a:r>
                    </a:p>
                  </a:txBody>
                  <a:tcPr/>
                </a:tc>
                <a:tc>
                  <a:txBody>
                    <a:bodyPr/>
                    <a:lstStyle/>
                    <a:p>
                      <a:r>
                        <a:rPr lang="en-US" sz="2000" dirty="0"/>
                        <a:t>36%</a:t>
                      </a:r>
                    </a:p>
                  </a:txBody>
                  <a:tcPr/>
                </a:tc>
                <a:tc>
                  <a:txBody>
                    <a:bodyPr/>
                    <a:lstStyle/>
                    <a:p>
                      <a:r>
                        <a:rPr lang="en-US" sz="2000" dirty="0"/>
                        <a:t>95%</a:t>
                      </a:r>
                    </a:p>
                  </a:txBody>
                  <a:tcPr/>
                </a:tc>
                <a:extLst>
                  <a:ext uri="{0D108BD9-81ED-4DB2-BD59-A6C34878D82A}">
                    <a16:rowId xmlns:a16="http://schemas.microsoft.com/office/drawing/2014/main" val="2825021980"/>
                  </a:ext>
                </a:extLst>
              </a:tr>
              <a:tr h="370840">
                <a:tc>
                  <a:txBody>
                    <a:bodyPr/>
                    <a:lstStyle/>
                    <a:p>
                      <a:r>
                        <a:rPr lang="en-US" sz="2000" dirty="0"/>
                        <a:t>Substance</a:t>
                      </a:r>
                    </a:p>
                  </a:txBody>
                  <a:tcPr/>
                </a:tc>
                <a:tc>
                  <a:txBody>
                    <a:bodyPr/>
                    <a:lstStyle/>
                    <a:p>
                      <a:r>
                        <a:rPr lang="en-US" sz="2000" dirty="0"/>
                        <a:t>29%</a:t>
                      </a:r>
                    </a:p>
                  </a:txBody>
                  <a:tcPr/>
                </a:tc>
                <a:tc>
                  <a:txBody>
                    <a:bodyPr/>
                    <a:lstStyle/>
                    <a:p>
                      <a:r>
                        <a:rPr lang="en-US" sz="2000" dirty="0"/>
                        <a:t>95%</a:t>
                      </a:r>
                    </a:p>
                  </a:txBody>
                  <a:tcPr/>
                </a:tc>
                <a:tc>
                  <a:txBody>
                    <a:bodyPr/>
                    <a:lstStyle/>
                    <a:p>
                      <a:r>
                        <a:rPr lang="en-US" sz="2000" dirty="0"/>
                        <a:t>17%</a:t>
                      </a:r>
                    </a:p>
                  </a:txBody>
                  <a:tcPr/>
                </a:tc>
                <a:tc>
                  <a:txBody>
                    <a:bodyPr/>
                    <a:lstStyle/>
                    <a:p>
                      <a:r>
                        <a:rPr lang="en-US" sz="2000" dirty="0"/>
                        <a:t>98%</a:t>
                      </a:r>
                    </a:p>
                  </a:txBody>
                  <a:tcPr/>
                </a:tc>
                <a:extLst>
                  <a:ext uri="{0D108BD9-81ED-4DB2-BD59-A6C34878D82A}">
                    <a16:rowId xmlns:a16="http://schemas.microsoft.com/office/drawing/2014/main" val="4134111974"/>
                  </a:ext>
                </a:extLst>
              </a:tr>
              <a:tr h="370840">
                <a:tc>
                  <a:txBody>
                    <a:bodyPr/>
                    <a:lstStyle/>
                    <a:p>
                      <a:r>
                        <a:rPr lang="en-US" sz="2000" dirty="0"/>
                        <a:t>IPV</a:t>
                      </a:r>
                    </a:p>
                  </a:txBody>
                  <a:tcPr/>
                </a:tc>
                <a:tc>
                  <a:txBody>
                    <a:bodyPr/>
                    <a:lstStyle/>
                    <a:p>
                      <a:r>
                        <a:rPr lang="en-US" sz="2000" dirty="0"/>
                        <a:t>29%</a:t>
                      </a:r>
                    </a:p>
                  </a:txBody>
                  <a:tcPr/>
                </a:tc>
                <a:tc>
                  <a:txBody>
                    <a:bodyPr/>
                    <a:lstStyle/>
                    <a:p>
                      <a:r>
                        <a:rPr lang="en-US" sz="2000" dirty="0"/>
                        <a:t>92%</a:t>
                      </a:r>
                    </a:p>
                  </a:txBody>
                  <a:tcPr/>
                </a:tc>
                <a:tc>
                  <a:txBody>
                    <a:bodyPr/>
                    <a:lstStyle/>
                    <a:p>
                      <a:r>
                        <a:rPr lang="en-US" sz="2000" dirty="0"/>
                        <a:t>41%</a:t>
                      </a:r>
                    </a:p>
                  </a:txBody>
                  <a:tcPr/>
                </a:tc>
                <a:tc>
                  <a:txBody>
                    <a:bodyPr/>
                    <a:lstStyle/>
                    <a:p>
                      <a:r>
                        <a:rPr lang="en-US" sz="2000" dirty="0"/>
                        <a:t>88%</a:t>
                      </a:r>
                    </a:p>
                  </a:txBody>
                  <a:tcPr/>
                </a:tc>
                <a:extLst>
                  <a:ext uri="{0D108BD9-81ED-4DB2-BD59-A6C34878D82A}">
                    <a16:rowId xmlns:a16="http://schemas.microsoft.com/office/drawing/2014/main" val="2533057460"/>
                  </a:ext>
                </a:extLst>
              </a:tr>
            </a:tbl>
          </a:graphicData>
        </a:graphic>
      </p:graphicFrame>
    </p:spTree>
    <p:extLst>
      <p:ext uri="{BB962C8B-B14F-4D97-AF65-F5344CB8AC3E}">
        <p14:creationId xmlns:p14="http://schemas.microsoft.com/office/powerpoint/2010/main" val="533676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B6F55E-42CF-402B-B0DF-60BDB0F92024}"/>
              </a:ext>
            </a:extLst>
          </p:cNvPr>
          <p:cNvPicPr>
            <a:picLocks noChangeAspect="1"/>
          </p:cNvPicPr>
          <p:nvPr/>
        </p:nvPicPr>
        <p:blipFill rotWithShape="1">
          <a:blip r:embed="rId3"/>
          <a:srcRect l="9345" t="27632" r="7541" b="12332"/>
          <a:stretch/>
        </p:blipFill>
        <p:spPr>
          <a:xfrm>
            <a:off x="3273598" y="3597964"/>
            <a:ext cx="8918402" cy="3218063"/>
          </a:xfrm>
          <a:prstGeom prst="rect">
            <a:avLst/>
          </a:prstGeom>
        </p:spPr>
      </p:pic>
      <p:sp>
        <p:nvSpPr>
          <p:cNvPr id="2" name="Title 1"/>
          <p:cNvSpPr>
            <a:spLocks noGrp="1"/>
          </p:cNvSpPr>
          <p:nvPr>
            <p:ph type="title"/>
          </p:nvPr>
        </p:nvSpPr>
        <p:spPr>
          <a:xfrm>
            <a:off x="1693310" y="231336"/>
            <a:ext cx="8708465" cy="857250"/>
          </a:xfrm>
        </p:spPr>
        <p:txBody>
          <a:bodyPr>
            <a:noAutofit/>
          </a:bodyPr>
          <a:lstStyle/>
          <a:p>
            <a:r>
              <a:rPr lang="en-US" sz="4400" dirty="0">
                <a:latin typeface="Arial" panose="020B0604020202020204" pitchFamily="34" charset="0"/>
                <a:cs typeface="Arial" panose="020B0604020202020204" pitchFamily="34" charset="0"/>
              </a:rPr>
              <a:t>Whole Child Assessment (WCA)</a:t>
            </a:r>
            <a:br>
              <a:rPr lang="en-US" sz="4400" dirty="0">
                <a:latin typeface="Arial" panose="020B0604020202020204" pitchFamily="34" charset="0"/>
                <a:cs typeface="Arial" panose="020B0604020202020204" pitchFamily="34" charset="0"/>
              </a:rPr>
            </a:br>
            <a:r>
              <a:rPr lang="en-US" sz="2400" u="sng" dirty="0">
                <a:hlinkClick r:id="rId4"/>
              </a:rPr>
              <a:t>https://lluch.org/health-professionals/whole-child-assessment-wca</a:t>
            </a:r>
            <a:endParaRPr lang="en-US" sz="2400" dirty="0">
              <a:cs typeface="Arial" panose="020B0604020202020204" pitchFamily="34" charset="0"/>
            </a:endParaRPr>
          </a:p>
        </p:txBody>
      </p:sp>
      <p:sp>
        <p:nvSpPr>
          <p:cNvPr id="3" name="Content Placeholder 2"/>
          <p:cNvSpPr>
            <a:spLocks noGrp="1"/>
          </p:cNvSpPr>
          <p:nvPr>
            <p:ph idx="1"/>
          </p:nvPr>
        </p:nvSpPr>
        <p:spPr>
          <a:xfrm>
            <a:off x="462721" y="1125858"/>
            <a:ext cx="11169645" cy="4274120"/>
          </a:xfrm>
        </p:spPr>
        <p:txBody>
          <a:bodyPr>
            <a:normAutofit/>
          </a:bodyPr>
          <a:lstStyle/>
          <a:p>
            <a:r>
              <a:rPr lang="en-US" dirty="0">
                <a:latin typeface="Arial" panose="020B0604020202020204" pitchFamily="34" charset="0"/>
                <a:cs typeface="Arial" panose="020B0604020202020204" pitchFamily="34" charset="0"/>
              </a:rPr>
              <a:t>Tool designed as alternative IHEBA with ACEs (replaces SHA)</a:t>
            </a:r>
          </a:p>
          <a:p>
            <a:r>
              <a:rPr lang="en-US" dirty="0">
                <a:latin typeface="Arial" panose="020B0604020202020204" pitchFamily="34" charset="0"/>
                <a:cs typeface="Arial" panose="020B0604020202020204" pitchFamily="34" charset="0"/>
              </a:rPr>
              <a:t>Paper and electronic versions for all well-child age groups</a:t>
            </a:r>
          </a:p>
          <a:p>
            <a:r>
              <a:rPr lang="en-US" dirty="0">
                <a:latin typeface="Arial" panose="020B0604020202020204" pitchFamily="34" charset="0"/>
                <a:cs typeface="Arial" panose="020B0604020202020204" pitchFamily="34" charset="0"/>
              </a:rPr>
              <a:t>12-15 questions about adversity/ACEs included in questionnaires with total 32-50 questions (~10-15 minutes to complete)</a:t>
            </a:r>
          </a:p>
          <a:p>
            <a:r>
              <a:rPr lang="en-US" dirty="0">
                <a:latin typeface="Arial" panose="020B0604020202020204" pitchFamily="34" charset="0"/>
                <a:cs typeface="Arial" panose="020B0604020202020204" pitchFamily="34" charset="0"/>
              </a:rPr>
              <a:t>Validity</a:t>
            </a:r>
          </a:p>
          <a:p>
            <a:pPr marL="640556">
              <a:buFont typeface="Wingdings" panose="05000000000000000000" pitchFamily="2" charset="2"/>
              <a:buChar char="ü"/>
            </a:pPr>
            <a:r>
              <a:rPr lang="en-US" dirty="0">
                <a:latin typeface="Arial" panose="020B0604020202020204" pitchFamily="34" charset="0"/>
                <a:cs typeface="Arial" panose="020B0604020202020204" pitchFamily="34" charset="0"/>
              </a:rPr>
              <a:t>Face validity, Concurrent validity (including biomarkers), Predictive validity</a:t>
            </a:r>
          </a:p>
          <a:p>
            <a:r>
              <a:rPr lang="en-US" dirty="0">
                <a:latin typeface="Arial" panose="020B0604020202020204" pitchFamily="34" charset="0"/>
                <a:cs typeface="Arial" panose="020B0604020202020204" pitchFamily="34" charset="0"/>
              </a:rPr>
              <a:t>Efficacy?</a:t>
            </a:r>
          </a:p>
          <a:p>
            <a:pPr marL="0" indent="0">
              <a:buNone/>
            </a:pPr>
            <a:r>
              <a:rPr lang="en-US" dirty="0">
                <a:latin typeface="Arial" panose="020B0604020202020204" pitchFamily="34" charset="0"/>
                <a:cs typeface="Arial" panose="020B0604020202020204" pitchFamily="34" charset="0"/>
              </a:rPr>
              <a:t>   clinical trial </a:t>
            </a:r>
          </a:p>
          <a:p>
            <a:pPr marL="0" indent="0">
              <a:buNone/>
            </a:pPr>
            <a:r>
              <a:rPr lang="en-US" dirty="0">
                <a:latin typeface="Arial" panose="020B0604020202020204" pitchFamily="34" charset="0"/>
                <a:cs typeface="Arial" panose="020B0604020202020204" pitchFamily="34" charset="0"/>
              </a:rPr>
              <a:t>   in progress</a:t>
            </a:r>
          </a:p>
        </p:txBody>
      </p:sp>
    </p:spTree>
    <p:extLst>
      <p:ext uri="{BB962C8B-B14F-4D97-AF65-F5344CB8AC3E}">
        <p14:creationId xmlns:p14="http://schemas.microsoft.com/office/powerpoint/2010/main" val="4207736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4832"/>
            <a:ext cx="10972800" cy="1143000"/>
          </a:xfrm>
        </p:spPr>
        <p:txBody>
          <a:bodyPr>
            <a:normAutofit fontScale="90000"/>
          </a:bodyPr>
          <a:lstStyle/>
          <a:p>
            <a:pPr algn="ctr"/>
            <a:r>
              <a:rPr lang="en-US" sz="4400" dirty="0">
                <a:latin typeface="Arial" panose="020B0604020202020204" pitchFamily="34" charset="0"/>
                <a:cs typeface="Arial" panose="020B0604020202020204" pitchFamily="34" charset="0"/>
              </a:rPr>
              <a:t>Whole Child Assessment (WCA)</a:t>
            </a:r>
            <a:r>
              <a:rPr lang="en-US" sz="7200" dirty="0">
                <a:latin typeface="Arial" panose="020B0604020202020204" pitchFamily="34" charset="0"/>
                <a:cs typeface="Arial" panose="020B0604020202020204" pitchFamily="34" charset="0"/>
              </a:rPr>
              <a:t> </a:t>
            </a:r>
            <a:br>
              <a:rPr lang="en-US" sz="7200" dirty="0">
                <a:latin typeface="Arial" panose="020B0604020202020204" pitchFamily="34" charset="0"/>
                <a:cs typeface="Arial" panose="020B0604020202020204" pitchFamily="34" charset="0"/>
              </a:rPr>
            </a:br>
            <a:r>
              <a:rPr lang="en-US" sz="2700" u="sng" dirty="0">
                <a:hlinkClick r:id="rId3"/>
              </a:rPr>
              <a:t>https://lluch.org/health-professionals/whole-child-assessment-wca</a:t>
            </a:r>
            <a:endParaRPr lang="en-US" sz="2700" dirty="0">
              <a:latin typeface="Arial" panose="020B0604020202020204" pitchFamily="34" charset="0"/>
              <a:cs typeface="Arial" panose="020B0604020202020204" pitchFamily="34" charset="0"/>
            </a:endParaRPr>
          </a:p>
        </p:txBody>
      </p:sp>
      <p:sp>
        <p:nvSpPr>
          <p:cNvPr id="4" name="Content Placeholder 3"/>
          <p:cNvSpPr>
            <a:spLocks noGrp="1"/>
          </p:cNvSpPr>
          <p:nvPr>
            <p:ph sz="half" idx="2"/>
          </p:nvPr>
        </p:nvSpPr>
        <p:spPr>
          <a:xfrm>
            <a:off x="609600" y="1627832"/>
            <a:ext cx="11370905" cy="5482095"/>
          </a:xfrm>
        </p:spPr>
        <p:txBody>
          <a:bodyPr>
            <a:normAutofit/>
          </a:bodyPr>
          <a:lstStyle/>
          <a:p>
            <a:pPr>
              <a:buFont typeface="Wingdings" panose="05000000000000000000" pitchFamily="2" charset="2"/>
              <a:buChar char="ü"/>
            </a:pPr>
            <a:r>
              <a:rPr lang="en-US" sz="2400" dirty="0"/>
              <a:t>Can replace Staying Healthy Assessment and be integral to well-child workflow</a:t>
            </a:r>
          </a:p>
          <a:p>
            <a:pPr>
              <a:buFont typeface="Wingdings" panose="05000000000000000000" pitchFamily="2" charset="2"/>
              <a:buChar char="ü"/>
            </a:pPr>
            <a:r>
              <a:rPr lang="en-US" sz="2400" dirty="0"/>
              <a:t>Intended as an interview guide rather than a stand-alone survey, which if used this way can facilitate accurate understanding of ACEs plus</a:t>
            </a:r>
          </a:p>
          <a:p>
            <a:pPr>
              <a:buFont typeface="Wingdings" panose="05000000000000000000" pitchFamily="2" charset="2"/>
              <a:buChar char="ü"/>
            </a:pPr>
            <a:r>
              <a:rPr lang="en-US" sz="2400" dirty="0"/>
              <a:t>Includes questions about risk to optimize opportunity to prevent ACEs</a:t>
            </a:r>
          </a:p>
          <a:p>
            <a:pPr>
              <a:buFont typeface="Wingdings" panose="05000000000000000000" pitchFamily="2" charset="2"/>
              <a:buChar char="ü"/>
            </a:pPr>
            <a:r>
              <a:rPr lang="en-US" sz="2400" dirty="0"/>
              <a:t>Includes questions about mental health symptoms to assess current impact of ACEs</a:t>
            </a:r>
          </a:p>
          <a:p>
            <a:pPr>
              <a:buFont typeface="Wingdings" panose="05000000000000000000" pitchFamily="2" charset="2"/>
              <a:buChar char="ü"/>
            </a:pPr>
            <a:r>
              <a:rPr lang="en-US" sz="2400" dirty="0"/>
              <a:t>Facilitates prioritization of topics to maximize efficiency</a:t>
            </a:r>
          </a:p>
          <a:p>
            <a:pPr marL="682625" lvl="1" indent="0">
              <a:buNone/>
            </a:pPr>
            <a:r>
              <a:rPr lang="en-US" sz="2400" dirty="0"/>
              <a:t>Interval history -&gt; Safety -&gt; Substances -&gt; Mental health -&gt; Relationships -&gt; …</a:t>
            </a:r>
          </a:p>
          <a:p>
            <a:pPr>
              <a:buFont typeface="Wingdings" panose="05000000000000000000" pitchFamily="2" charset="2"/>
              <a:buChar char="ü"/>
            </a:pPr>
            <a:r>
              <a:rPr lang="en-US" sz="2400" dirty="0"/>
              <a:t>Incorporates diet, exercise, sleep questions which are key to counseling to reduce stress</a:t>
            </a:r>
          </a:p>
          <a:p>
            <a:pPr>
              <a:buFont typeface="Wingdings" panose="05000000000000000000" pitchFamily="2" charset="2"/>
              <a:buChar char="ü"/>
            </a:pPr>
            <a:r>
              <a:rPr lang="en-US" sz="2400" dirty="0"/>
              <a:t>Gives specific info for providers to respond to</a:t>
            </a:r>
          </a:p>
          <a:p>
            <a:pPr>
              <a:buFont typeface="Wingdings" panose="05000000000000000000" pitchFamily="2" charset="2"/>
              <a:buChar char="ü"/>
            </a:pPr>
            <a:r>
              <a:rPr lang="en-US" sz="2400" dirty="0"/>
              <a:t>Includes measures of “social determinants of health”</a:t>
            </a:r>
          </a:p>
          <a:p>
            <a:pPr>
              <a:buFont typeface="Wingdings" panose="05000000000000000000" pitchFamily="2" charset="2"/>
              <a:buChar char="ü"/>
            </a:pPr>
            <a:r>
              <a:rPr lang="en-US" sz="2400" dirty="0"/>
              <a:t>Does calculate ACE score if wanting to know ACE score</a:t>
            </a:r>
          </a:p>
        </p:txBody>
      </p:sp>
    </p:spTree>
    <p:extLst>
      <p:ext uri="{BB962C8B-B14F-4D97-AF65-F5344CB8AC3E}">
        <p14:creationId xmlns:p14="http://schemas.microsoft.com/office/powerpoint/2010/main" val="323085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9AFC3-9633-B944-A1B7-CB8EB39AFD7E}"/>
              </a:ext>
            </a:extLst>
          </p:cNvPr>
          <p:cNvSpPr>
            <a:spLocks noGrp="1"/>
          </p:cNvSpPr>
          <p:nvPr>
            <p:ph type="title"/>
          </p:nvPr>
        </p:nvSpPr>
        <p:spPr/>
        <p:txBody>
          <a:bodyPr>
            <a:normAutofit/>
          </a:bodyPr>
          <a:lstStyle/>
          <a:p>
            <a:r>
              <a:rPr lang="en-US" sz="3600" dirty="0">
                <a:latin typeface="+mj-lt"/>
                <a:cs typeface="Arial" panose="020B0604020202020204" pitchFamily="34" charset="0"/>
              </a:rPr>
              <a:t>PEARLS</a:t>
            </a:r>
            <a:endParaRPr lang="en-US" sz="3600" baseline="30000" dirty="0">
              <a:latin typeface="+mj-lt"/>
            </a:endParaRPr>
          </a:p>
        </p:txBody>
      </p:sp>
      <p:sp>
        <p:nvSpPr>
          <p:cNvPr id="3" name="Content Placeholder 2">
            <a:extLst>
              <a:ext uri="{FF2B5EF4-FFF2-40B4-BE49-F238E27FC236}">
                <a16:creationId xmlns:a16="http://schemas.microsoft.com/office/drawing/2014/main" id="{530B20BA-D714-0849-A28C-5E47DD0150EE}"/>
              </a:ext>
            </a:extLst>
          </p:cNvPr>
          <p:cNvSpPr>
            <a:spLocks noGrp="1"/>
          </p:cNvSpPr>
          <p:nvPr>
            <p:ph idx="1"/>
          </p:nvPr>
        </p:nvSpPr>
        <p:spPr>
          <a:xfrm>
            <a:off x="457201" y="1345915"/>
            <a:ext cx="7255564" cy="3917200"/>
          </a:xfrm>
        </p:spPr>
        <p:txBody>
          <a:bodyPr/>
          <a:lstStyle/>
          <a:p>
            <a:r>
              <a:rPr lang="en-US" sz="2400" dirty="0">
                <a:latin typeface="+mn-lt"/>
                <a:cs typeface="Arial" panose="020B0604020202020204" pitchFamily="34" charset="0"/>
              </a:rPr>
              <a:t>Tool focused on exposure to adversity, including additional social determinants</a:t>
            </a:r>
          </a:p>
          <a:p>
            <a:r>
              <a:rPr lang="en-US" sz="2400" dirty="0">
                <a:latin typeface="+mn-lt"/>
                <a:cs typeface="Arial" panose="020B0604020202020204" pitchFamily="34" charset="0"/>
              </a:rPr>
              <a:t>17-19 yes/no questions (~5-10 minutes)</a:t>
            </a:r>
          </a:p>
          <a:p>
            <a:r>
              <a:rPr lang="en-US" sz="2400" dirty="0">
                <a:latin typeface="+mn-lt"/>
                <a:cs typeface="Arial" panose="020B0604020202020204" pitchFamily="34" charset="0"/>
              </a:rPr>
              <a:t>Validity</a:t>
            </a:r>
          </a:p>
          <a:p>
            <a:pPr lvl="1">
              <a:spcBef>
                <a:spcPts val="0"/>
              </a:spcBef>
              <a:spcAft>
                <a:spcPts val="0"/>
              </a:spcAft>
              <a:buFont typeface="Wingdings" panose="05000000000000000000" pitchFamily="2" charset="2"/>
              <a:buChar char="ü"/>
            </a:pPr>
            <a:r>
              <a:rPr lang="en-US" sz="2400" dirty="0">
                <a:latin typeface="+mn-lt"/>
                <a:cs typeface="Arial" panose="020B0604020202020204" pitchFamily="34" charset="0"/>
              </a:rPr>
              <a:t>Face validity</a:t>
            </a:r>
          </a:p>
          <a:p>
            <a:pPr marL="457200" lvl="1" indent="0">
              <a:spcBef>
                <a:spcPts val="0"/>
              </a:spcBef>
              <a:spcAft>
                <a:spcPts val="0"/>
              </a:spcAft>
              <a:buNone/>
            </a:pPr>
            <a:r>
              <a:rPr lang="en-US" sz="2400" i="1" dirty="0">
                <a:latin typeface="+mn-lt"/>
                <a:cs typeface="Arial" panose="020B0604020202020204" pitchFamily="34" charset="0"/>
              </a:rPr>
              <a:t>In progress- “construct validity” </a:t>
            </a:r>
          </a:p>
          <a:p>
            <a:r>
              <a:rPr lang="en-US" sz="2400" dirty="0">
                <a:latin typeface="+mn-lt"/>
                <a:cs typeface="Arial" panose="020B0604020202020204" pitchFamily="34" charset="0"/>
              </a:rPr>
              <a:t>Efficacy?</a:t>
            </a:r>
          </a:p>
          <a:p>
            <a:endParaRPr lang="en-US" dirty="0">
              <a:latin typeface="+mn-lt"/>
            </a:endParaRPr>
          </a:p>
        </p:txBody>
      </p:sp>
      <p:pic>
        <p:nvPicPr>
          <p:cNvPr id="4" name="Picture 3">
            <a:extLst>
              <a:ext uri="{FF2B5EF4-FFF2-40B4-BE49-F238E27FC236}">
                <a16:creationId xmlns:a16="http://schemas.microsoft.com/office/drawing/2014/main" id="{DEBEC98B-758A-AA41-AA35-25524B62489E}"/>
              </a:ext>
            </a:extLst>
          </p:cNvPr>
          <p:cNvPicPr>
            <a:picLocks noChangeAspect="1"/>
          </p:cNvPicPr>
          <p:nvPr/>
        </p:nvPicPr>
        <p:blipFill rotWithShape="1">
          <a:blip r:embed="rId3"/>
          <a:srcRect l="30656" t="13934" r="30984" b="3905"/>
          <a:stretch/>
        </p:blipFill>
        <p:spPr>
          <a:xfrm>
            <a:off x="7919253" y="1047957"/>
            <a:ext cx="3952705" cy="4762085"/>
          </a:xfrm>
          <a:prstGeom prst="rect">
            <a:avLst/>
          </a:prstGeom>
        </p:spPr>
      </p:pic>
    </p:spTree>
    <p:extLst>
      <p:ext uri="{BB962C8B-B14F-4D97-AF65-F5344CB8AC3E}">
        <p14:creationId xmlns:p14="http://schemas.microsoft.com/office/powerpoint/2010/main" val="1346200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Problems with ACE score as basis for diagnosis</a:t>
            </a:r>
          </a:p>
        </p:txBody>
      </p:sp>
      <p:sp>
        <p:nvSpPr>
          <p:cNvPr id="3" name="Content Placeholder 2"/>
          <p:cNvSpPr>
            <a:spLocks noGrp="1"/>
          </p:cNvSpPr>
          <p:nvPr>
            <p:ph idx="1"/>
          </p:nvPr>
        </p:nvSpPr>
        <p:spPr>
          <a:xfrm>
            <a:off x="457200" y="1508211"/>
            <a:ext cx="11290852" cy="4051341"/>
          </a:xfrm>
        </p:spPr>
        <p:txBody>
          <a:bodyPr/>
          <a:lstStyle/>
          <a:p>
            <a:r>
              <a:rPr lang="en-US" dirty="0"/>
              <a:t>Case 1: 15 year old overweight female with depression since age 10 and cutting</a:t>
            </a:r>
          </a:p>
          <a:p>
            <a:pPr lvl="1"/>
            <a:r>
              <a:rPr lang="en-US" i="1" dirty="0"/>
              <a:t>What’s her ACE score?</a:t>
            </a:r>
            <a:endParaRPr lang="en-US" dirty="0"/>
          </a:p>
          <a:p>
            <a:r>
              <a:rPr lang="en-US" dirty="0"/>
              <a:t>Case 2: 15 year old healthy weight male with no health problems and doing well in school</a:t>
            </a:r>
          </a:p>
          <a:p>
            <a:pPr lvl="1"/>
            <a:r>
              <a:rPr lang="en-US" i="1" dirty="0"/>
              <a:t>What’s his ACE score?</a:t>
            </a:r>
            <a:endParaRPr lang="en-US" dirty="0"/>
          </a:p>
          <a:p>
            <a:r>
              <a:rPr lang="en-US" dirty="0"/>
              <a:t>ACE score by itself is missing info about protective factors</a:t>
            </a:r>
          </a:p>
        </p:txBody>
      </p:sp>
      <p:grpSp>
        <p:nvGrpSpPr>
          <p:cNvPr id="4" name="Group 3">
            <a:extLst>
              <a:ext uri="{FF2B5EF4-FFF2-40B4-BE49-F238E27FC236}">
                <a16:creationId xmlns:a16="http://schemas.microsoft.com/office/drawing/2014/main" id="{688E1D44-9098-FF1F-A0F9-A9AE75B55DAA}"/>
              </a:ext>
            </a:extLst>
          </p:cNvPr>
          <p:cNvGrpSpPr/>
          <p:nvPr/>
        </p:nvGrpSpPr>
        <p:grpSpPr>
          <a:xfrm>
            <a:off x="3592197" y="5061638"/>
            <a:ext cx="2076834" cy="1725785"/>
            <a:chOff x="10918662" y="3052037"/>
            <a:chExt cx="2718262" cy="2718262"/>
          </a:xfrm>
        </p:grpSpPr>
        <p:grpSp>
          <p:nvGrpSpPr>
            <p:cNvPr id="5" name="Group 4">
              <a:extLst>
                <a:ext uri="{FF2B5EF4-FFF2-40B4-BE49-F238E27FC236}">
                  <a16:creationId xmlns:a16="http://schemas.microsoft.com/office/drawing/2014/main" id="{017BEBA2-1B2B-67FB-D4D4-5DC01E469CFB}"/>
                </a:ext>
              </a:extLst>
            </p:cNvPr>
            <p:cNvGrpSpPr/>
            <p:nvPr/>
          </p:nvGrpSpPr>
          <p:grpSpPr>
            <a:xfrm>
              <a:off x="10918662" y="3052037"/>
              <a:ext cx="2718262" cy="2718262"/>
              <a:chOff x="5837644" y="3712981"/>
              <a:chExt cx="2718262" cy="2718262"/>
            </a:xfrm>
          </p:grpSpPr>
          <p:pic>
            <p:nvPicPr>
              <p:cNvPr id="7" name="Picture 6">
                <a:extLst>
                  <a:ext uri="{FF2B5EF4-FFF2-40B4-BE49-F238E27FC236}">
                    <a16:creationId xmlns:a16="http://schemas.microsoft.com/office/drawing/2014/main" id="{01DC9AD8-C0BD-E52C-A0D4-9DDB04875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547600">
                <a:off x="5837644" y="3712981"/>
                <a:ext cx="2718262" cy="2718262"/>
              </a:xfrm>
              <a:prstGeom prst="rect">
                <a:avLst/>
              </a:prstGeom>
            </p:spPr>
          </p:pic>
          <p:sp>
            <p:nvSpPr>
              <p:cNvPr id="8" name="Oval 7">
                <a:extLst>
                  <a:ext uri="{FF2B5EF4-FFF2-40B4-BE49-F238E27FC236}">
                    <a16:creationId xmlns:a16="http://schemas.microsoft.com/office/drawing/2014/main" id="{090C4A33-DDB0-9A13-6265-654DB7AEFF1E}"/>
                  </a:ext>
                </a:extLst>
              </p:cNvPr>
              <p:cNvSpPr/>
              <p:nvPr/>
            </p:nvSpPr>
            <p:spPr>
              <a:xfrm rot="4618390">
                <a:off x="6811518" y="4056917"/>
                <a:ext cx="770513" cy="2091308"/>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95D5DD2A-F5CB-52CF-8D46-ADA6A2968CA6}"/>
                </a:ext>
              </a:extLst>
            </p:cNvPr>
            <p:cNvSpPr txBox="1"/>
            <p:nvPr/>
          </p:nvSpPr>
          <p:spPr>
            <a:xfrm>
              <a:off x="11658837" y="4154482"/>
              <a:ext cx="1317398" cy="63020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ACEs</a:t>
              </a:r>
            </a:p>
          </p:txBody>
        </p:sp>
      </p:grpSp>
      <p:grpSp>
        <p:nvGrpSpPr>
          <p:cNvPr id="19" name="Group 18">
            <a:extLst>
              <a:ext uri="{FF2B5EF4-FFF2-40B4-BE49-F238E27FC236}">
                <a16:creationId xmlns:a16="http://schemas.microsoft.com/office/drawing/2014/main" id="{2F09E27C-18EE-FF17-CBE0-2DE7D56B1E90}"/>
              </a:ext>
            </a:extLst>
          </p:cNvPr>
          <p:cNvGrpSpPr/>
          <p:nvPr/>
        </p:nvGrpSpPr>
        <p:grpSpPr>
          <a:xfrm>
            <a:off x="6457855" y="5059435"/>
            <a:ext cx="2076834" cy="1725785"/>
            <a:chOff x="7676285" y="5134790"/>
            <a:chExt cx="2076834" cy="1725785"/>
          </a:xfrm>
        </p:grpSpPr>
        <p:grpSp>
          <p:nvGrpSpPr>
            <p:cNvPr id="14" name="Group 13">
              <a:extLst>
                <a:ext uri="{FF2B5EF4-FFF2-40B4-BE49-F238E27FC236}">
                  <a16:creationId xmlns:a16="http://schemas.microsoft.com/office/drawing/2014/main" id="{AA88E55D-3AA3-B734-6E24-3D12840D3258}"/>
                </a:ext>
              </a:extLst>
            </p:cNvPr>
            <p:cNvGrpSpPr/>
            <p:nvPr/>
          </p:nvGrpSpPr>
          <p:grpSpPr>
            <a:xfrm>
              <a:off x="7676285" y="5134790"/>
              <a:ext cx="2076834" cy="1725785"/>
              <a:chOff x="5837644" y="3712981"/>
              <a:chExt cx="2718262" cy="2718262"/>
            </a:xfrm>
          </p:grpSpPr>
          <p:pic>
            <p:nvPicPr>
              <p:cNvPr id="16" name="Picture 15">
                <a:extLst>
                  <a:ext uri="{FF2B5EF4-FFF2-40B4-BE49-F238E27FC236}">
                    <a16:creationId xmlns:a16="http://schemas.microsoft.com/office/drawing/2014/main" id="{F05B764A-167D-5412-552F-94FE3A207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547600">
                <a:off x="5837644" y="3712981"/>
                <a:ext cx="2718262" cy="2718262"/>
              </a:xfrm>
              <a:prstGeom prst="rect">
                <a:avLst/>
              </a:prstGeom>
            </p:spPr>
          </p:pic>
          <p:sp>
            <p:nvSpPr>
              <p:cNvPr id="17" name="Oval 16">
                <a:extLst>
                  <a:ext uri="{FF2B5EF4-FFF2-40B4-BE49-F238E27FC236}">
                    <a16:creationId xmlns:a16="http://schemas.microsoft.com/office/drawing/2014/main" id="{428DDFFD-30FA-65AE-502D-6A16B059FF55}"/>
                  </a:ext>
                </a:extLst>
              </p:cNvPr>
              <p:cNvSpPr/>
              <p:nvPr/>
            </p:nvSpPr>
            <p:spPr>
              <a:xfrm rot="4618390">
                <a:off x="6811518" y="4056917"/>
                <a:ext cx="770513" cy="2091308"/>
              </a:xfrm>
              <a:prstGeom prst="ellipse">
                <a:avLst/>
              </a:prstGeom>
              <a:gradFill rotWithShape="1">
                <a:gsLst>
                  <a:gs pos="0">
                    <a:srgbClr val="FFFF00"/>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8" name="TextBox 17">
              <a:extLst>
                <a:ext uri="{FF2B5EF4-FFF2-40B4-BE49-F238E27FC236}">
                  <a16:creationId xmlns:a16="http://schemas.microsoft.com/office/drawing/2014/main" id="{ABE5CE93-2A9A-7630-F50B-FC3A2621C280}"/>
                </a:ext>
              </a:extLst>
            </p:cNvPr>
            <p:cNvSpPr txBox="1"/>
            <p:nvPr/>
          </p:nvSpPr>
          <p:spPr>
            <a:xfrm rot="20643621">
              <a:off x="7988379" y="5843516"/>
              <a:ext cx="1452642" cy="400110"/>
            </a:xfrm>
            <a:prstGeom prst="rect">
              <a:avLst/>
            </a:prstGeom>
            <a:noFill/>
          </p:spPr>
          <p:txBody>
            <a:bodyPr wrap="none" rtlCol="0">
              <a:spAutoFit/>
            </a:bodyPr>
            <a:lstStyle/>
            <a:p>
              <a:r>
                <a:rPr lang="en-US" sz="2000" b="1" dirty="0"/>
                <a:t>Resilience</a:t>
              </a:r>
            </a:p>
          </p:txBody>
        </p:sp>
      </p:grpSp>
    </p:spTree>
    <p:extLst>
      <p:ext uri="{BB962C8B-B14F-4D97-AF65-F5344CB8AC3E}">
        <p14:creationId xmlns:p14="http://schemas.microsoft.com/office/powerpoint/2010/main" val="20353644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5CC35-8016-4CB4-95E7-03255DF0B92A}"/>
              </a:ext>
            </a:extLst>
          </p:cNvPr>
          <p:cNvSpPr>
            <a:spLocks noGrp="1"/>
          </p:cNvSpPr>
          <p:nvPr>
            <p:ph type="title"/>
          </p:nvPr>
        </p:nvSpPr>
        <p:spPr>
          <a:xfrm>
            <a:off x="0" y="129631"/>
            <a:ext cx="12192000" cy="1143000"/>
          </a:xfrm>
        </p:spPr>
        <p:txBody>
          <a:bodyPr/>
          <a:lstStyle/>
          <a:p>
            <a:r>
              <a:rPr lang="en-US" dirty="0">
                <a:latin typeface="Calibri" panose="020F0502020204030204" pitchFamily="34" charset="0"/>
                <a:cs typeface="Calibri" panose="020F0502020204030204" pitchFamily="34" charset="0"/>
              </a:rPr>
              <a:t>Translating Knowledge about ACEs into Practice</a:t>
            </a:r>
          </a:p>
        </p:txBody>
      </p:sp>
      <p:sp>
        <p:nvSpPr>
          <p:cNvPr id="3" name="Content Placeholder 2">
            <a:extLst>
              <a:ext uri="{FF2B5EF4-FFF2-40B4-BE49-F238E27FC236}">
                <a16:creationId xmlns:a16="http://schemas.microsoft.com/office/drawing/2014/main" id="{9B8787D7-8E80-4B13-A02C-B7C1EF6F35CA}"/>
              </a:ext>
            </a:extLst>
          </p:cNvPr>
          <p:cNvSpPr>
            <a:spLocks noGrp="1"/>
          </p:cNvSpPr>
          <p:nvPr>
            <p:ph sz="half" idx="1"/>
          </p:nvPr>
        </p:nvSpPr>
        <p:spPr>
          <a:xfrm>
            <a:off x="508000" y="1417639"/>
            <a:ext cx="5384800" cy="5310730"/>
          </a:xfrm>
          <a:ln>
            <a:solidFill>
              <a:schemeClr val="tx1"/>
            </a:solidFill>
          </a:ln>
        </p:spPr>
        <p:txBody>
          <a:bodyPr/>
          <a:lstStyle/>
          <a:p>
            <a:pPr marL="0" indent="0">
              <a:buNone/>
            </a:pPr>
            <a:r>
              <a:rPr lang="en-US" dirty="0">
                <a:latin typeface="Calibri" panose="020F0502020204030204" pitchFamily="34" charset="0"/>
                <a:cs typeface="Calibri" panose="020F0502020204030204" pitchFamily="34" charset="0"/>
              </a:rPr>
              <a:t>Population-Level Research</a:t>
            </a:r>
          </a:p>
          <a:p>
            <a:r>
              <a:rPr lang="en-US" sz="2000" dirty="0">
                <a:latin typeface="Calibri" panose="020F0502020204030204" pitchFamily="34" charset="0"/>
                <a:cs typeface="Calibri" panose="020F0502020204030204" pitchFamily="34" charset="0"/>
              </a:rPr>
              <a:t>Higher ACE scores associated with increased risk or poor health outcomes (</a:t>
            </a:r>
            <a:r>
              <a:rPr lang="en-US" sz="2000" u="sng" dirty="0">
                <a:latin typeface="Calibri" panose="020F0502020204030204" pitchFamily="34" charset="0"/>
                <a:cs typeface="Calibri" panose="020F0502020204030204" pitchFamily="34" charset="0"/>
              </a:rPr>
              <a:t>difference in group means</a:t>
            </a:r>
            <a:r>
              <a:rPr lang="en-US" sz="2000" dirty="0">
                <a:latin typeface="Calibri" panose="020F0502020204030204" pitchFamily="34" charset="0"/>
                <a:cs typeface="Calibri" panose="020F0502020204030204" pitchFamily="34" charset="0"/>
              </a:rPr>
              <a:t>)</a:t>
            </a:r>
          </a:p>
          <a:p>
            <a:endParaRPr lang="en-US" sz="2000"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Public Health Practice</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Monitor the prevalence of ACEs</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Implement interventions to reduce ACEs including strategies to reduce community-level stress (e.g. poverty, violence, discrimination) and promote healthy families (e.g. home visiting programs, parenting interventions)</a:t>
            </a:r>
          </a:p>
        </p:txBody>
      </p:sp>
      <p:sp>
        <p:nvSpPr>
          <p:cNvPr id="4" name="Content Placeholder 3">
            <a:extLst>
              <a:ext uri="{FF2B5EF4-FFF2-40B4-BE49-F238E27FC236}">
                <a16:creationId xmlns:a16="http://schemas.microsoft.com/office/drawing/2014/main" id="{66F5C87D-6A08-4FC3-B893-DF34E0445A88}"/>
              </a:ext>
            </a:extLst>
          </p:cNvPr>
          <p:cNvSpPr>
            <a:spLocks noGrp="1"/>
          </p:cNvSpPr>
          <p:nvPr>
            <p:ph sz="half" idx="2"/>
          </p:nvPr>
        </p:nvSpPr>
        <p:spPr>
          <a:xfrm>
            <a:off x="6096000" y="1417639"/>
            <a:ext cx="5645533" cy="5310730"/>
          </a:xfrm>
          <a:ln>
            <a:solidFill>
              <a:schemeClr val="tx1"/>
            </a:solidFill>
          </a:ln>
        </p:spPr>
        <p:txBody>
          <a:bodyPr/>
          <a:lstStyle/>
          <a:p>
            <a:pPr marL="0" indent="0">
              <a:buNone/>
            </a:pPr>
            <a:r>
              <a:rPr lang="en-US" dirty="0">
                <a:latin typeface="Calibri" panose="020F0502020204030204" pitchFamily="34" charset="0"/>
                <a:cs typeface="Calibri" panose="020F0502020204030204" pitchFamily="34" charset="0"/>
              </a:rPr>
              <a:t>Individual-Level Research</a:t>
            </a:r>
          </a:p>
          <a:p>
            <a:r>
              <a:rPr lang="en-US" sz="2000" dirty="0">
                <a:latin typeface="Calibri" panose="020F0502020204030204" pitchFamily="34" charset="0"/>
                <a:cs typeface="Calibri" panose="020F0502020204030204" pitchFamily="34" charset="0"/>
              </a:rPr>
              <a:t>What is the sensitivity, specificity and predictive value of an ACE score (</a:t>
            </a:r>
            <a:r>
              <a:rPr lang="en-US" sz="2000" u="sng" dirty="0">
                <a:latin typeface="Calibri" panose="020F0502020204030204" pitchFamily="34" charset="0"/>
                <a:cs typeface="Calibri" panose="020F0502020204030204" pitchFamily="34" charset="0"/>
              </a:rPr>
              <a:t>for an individual</a:t>
            </a:r>
            <a:r>
              <a:rPr lang="en-US" sz="2000" dirty="0">
                <a:latin typeface="Calibri" panose="020F0502020204030204" pitchFamily="34" charset="0"/>
                <a:cs typeface="Calibri" panose="020F0502020204030204" pitchFamily="34" charset="0"/>
              </a:rPr>
              <a:t>)? </a:t>
            </a:r>
          </a:p>
          <a:p>
            <a:pPr lvl="1"/>
            <a:r>
              <a:rPr lang="en-US" sz="2000" dirty="0">
                <a:latin typeface="Calibri" panose="020F0502020204030204" pitchFamily="34" charset="0"/>
                <a:cs typeface="Calibri" panose="020F0502020204030204" pitchFamily="34" charset="0"/>
              </a:rPr>
              <a:t>Unknown- need toxic stress gold standard</a:t>
            </a:r>
          </a:p>
          <a:p>
            <a:r>
              <a:rPr lang="en-US" sz="2000" dirty="0">
                <a:latin typeface="Calibri" panose="020F0502020204030204" pitchFamily="34" charset="0"/>
                <a:cs typeface="Calibri" panose="020F0502020204030204" pitchFamily="34" charset="0"/>
              </a:rPr>
              <a:t>What is the sensitivity, specificity and predictive value of specific ACE questions? </a:t>
            </a:r>
          </a:p>
          <a:p>
            <a:pPr lvl="1"/>
            <a:r>
              <a:rPr lang="en-US" sz="2000" dirty="0">
                <a:latin typeface="Calibri" panose="020F0502020204030204" pitchFamily="34" charset="0"/>
                <a:cs typeface="Calibri" panose="020F0502020204030204" pitchFamily="34" charset="0"/>
              </a:rPr>
              <a:t>More feasible to know, but is the goal in pediatric practice to accurately diagnose (e.g. maternal depression) or to improve ability to identify risky home environments?</a:t>
            </a:r>
          </a:p>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Clinical Practice</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What do </a:t>
            </a:r>
            <a:r>
              <a:rPr lang="en-US" sz="2000" dirty="0" err="1">
                <a:latin typeface="Calibri" panose="020F0502020204030204" pitchFamily="34" charset="0"/>
                <a:cs typeface="Calibri" panose="020F0502020204030204" pitchFamily="34" charset="0"/>
              </a:rPr>
              <a:t>do</a:t>
            </a:r>
            <a:r>
              <a:rPr lang="en-US" sz="20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418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FDF0-0F0B-BAE7-B497-12BCAA6DBD28}"/>
              </a:ext>
            </a:extLst>
          </p:cNvPr>
          <p:cNvSpPr>
            <a:spLocks noGrp="1"/>
          </p:cNvSpPr>
          <p:nvPr>
            <p:ph type="title"/>
          </p:nvPr>
        </p:nvSpPr>
        <p:spPr>
          <a:xfrm>
            <a:off x="609600" y="0"/>
            <a:ext cx="10972800" cy="1143000"/>
          </a:xfrm>
        </p:spPr>
        <p:txBody>
          <a:bodyPr/>
          <a:lstStyle/>
          <a:p>
            <a:r>
              <a:rPr lang="en-US" dirty="0"/>
              <a:t>What to do in clinical practice?</a:t>
            </a:r>
          </a:p>
        </p:txBody>
      </p:sp>
      <p:sp>
        <p:nvSpPr>
          <p:cNvPr id="3" name="Content Placeholder 2">
            <a:extLst>
              <a:ext uri="{FF2B5EF4-FFF2-40B4-BE49-F238E27FC236}">
                <a16:creationId xmlns:a16="http://schemas.microsoft.com/office/drawing/2014/main" id="{3CD7C572-8E6F-76AC-43B4-345E995B9BD7}"/>
              </a:ext>
            </a:extLst>
          </p:cNvPr>
          <p:cNvSpPr>
            <a:spLocks noGrp="1"/>
          </p:cNvSpPr>
          <p:nvPr>
            <p:ph idx="1"/>
          </p:nvPr>
        </p:nvSpPr>
        <p:spPr>
          <a:xfrm>
            <a:off x="316992" y="1085089"/>
            <a:ext cx="11679936" cy="5772912"/>
          </a:xfrm>
        </p:spPr>
        <p:txBody>
          <a:bodyPr/>
          <a:lstStyle/>
          <a:p>
            <a:r>
              <a:rPr lang="en-US" dirty="0"/>
              <a:t>AB340 Advisory Group Recommendation (January 2019):</a:t>
            </a:r>
          </a:p>
          <a:p>
            <a:pPr lvl="1"/>
            <a:r>
              <a:rPr lang="en-US" sz="2200" dirty="0">
                <a:hlinkClick r:id="rId3"/>
              </a:rPr>
              <a:t>https://www.dhcs.ca.gov/Pages/AB340.aspx</a:t>
            </a:r>
            <a:endParaRPr lang="en-US" sz="2200" dirty="0"/>
          </a:p>
          <a:p>
            <a:pPr lvl="1"/>
            <a:r>
              <a:rPr lang="en-US" sz="2200" dirty="0"/>
              <a:t>Allow pediatric providers to use PEARLS, Whole Child Assessment (WCA), or any tool that includes the original 10 ACEs</a:t>
            </a:r>
          </a:p>
          <a:p>
            <a:r>
              <a:rPr lang="en-US" dirty="0"/>
              <a:t>ACEs Aware-UCAAN Policy (current): </a:t>
            </a:r>
          </a:p>
          <a:p>
            <a:pPr lvl="1"/>
            <a:r>
              <a:rPr lang="en-US" sz="2200" dirty="0"/>
              <a:t>Pediatric providers can only use the PEARLS to be reimbursed for ACEs screening</a:t>
            </a:r>
          </a:p>
          <a:p>
            <a:pPr lvl="1"/>
            <a:r>
              <a:rPr lang="en-US" sz="2200" dirty="0"/>
              <a:t>Providers must include a diagnosis of higher or low total ACE score to be reimbursed</a:t>
            </a:r>
          </a:p>
          <a:p>
            <a:r>
              <a:rPr lang="en-US" dirty="0"/>
              <a:t>My Recommendation:</a:t>
            </a:r>
          </a:p>
          <a:p>
            <a:pPr lvl="1"/>
            <a:r>
              <a:rPr lang="en-US" sz="2200" dirty="0"/>
              <a:t>Screen for specific ACEs using any tool that fits workflow</a:t>
            </a:r>
          </a:p>
          <a:p>
            <a:pPr lvl="1"/>
            <a:r>
              <a:rPr lang="en-US" sz="2200" dirty="0"/>
              <a:t>Use info about specific ACEs to counsel and refer</a:t>
            </a:r>
          </a:p>
          <a:p>
            <a:pPr lvl="1"/>
            <a:r>
              <a:rPr lang="en-US" sz="2200" dirty="0"/>
              <a:t>Advocate for change in ACEs Aware-UCAAN Policy to reflect current evidence</a:t>
            </a:r>
          </a:p>
          <a:p>
            <a:pPr lvl="2"/>
            <a:r>
              <a:rPr lang="en-US" sz="2200" dirty="0"/>
              <a:t>Contact </a:t>
            </a:r>
            <a:r>
              <a:rPr lang="en-US" sz="2200" dirty="0">
                <a:hlinkClick r:id="rId4"/>
              </a:rPr>
              <a:t>https://cthc.ucsf.edu/ucaan/</a:t>
            </a:r>
            <a:r>
              <a:rPr lang="en-US" sz="2200" dirty="0"/>
              <a:t> or email Dr </a:t>
            </a:r>
            <a:r>
              <a:rPr lang="en-US" sz="2200" dirty="0" err="1"/>
              <a:t>Thyne</a:t>
            </a:r>
            <a:r>
              <a:rPr lang="en-US" sz="2200" dirty="0"/>
              <a:t>, </a:t>
            </a:r>
            <a:r>
              <a:rPr lang="en-US" sz="2200" b="0" i="0" u="none" strike="noStrike" dirty="0">
                <a:effectLst/>
                <a:latin typeface="system-ui"/>
                <a:hlinkClick r:id="rId5"/>
              </a:rPr>
              <a:t>sthyne@dhs.lacounty.gov</a:t>
            </a:r>
            <a:r>
              <a:rPr lang="en-US" sz="2200" b="0" i="0" u="none" strike="noStrike" dirty="0">
                <a:effectLst/>
                <a:latin typeface="system-ui"/>
              </a:rPr>
              <a:t> and Dr </a:t>
            </a:r>
            <a:r>
              <a:rPr lang="en-US" sz="2200" b="0" i="0" u="none" strike="noStrike" dirty="0" err="1">
                <a:effectLst/>
                <a:latin typeface="system-ui"/>
              </a:rPr>
              <a:t>Machtinger</a:t>
            </a:r>
            <a:r>
              <a:rPr lang="en-US" sz="2200" b="0" i="0" u="none" strike="noStrike" dirty="0">
                <a:effectLst/>
                <a:latin typeface="system-ui"/>
              </a:rPr>
              <a:t>, </a:t>
            </a:r>
            <a:r>
              <a:rPr lang="en-US" sz="2200" b="0" i="0" u="none" strike="noStrike" dirty="0">
                <a:effectLst/>
                <a:latin typeface="system-ui"/>
                <a:hlinkClick r:id="rId6"/>
              </a:rPr>
              <a:t>Edward.machtinger@ucsf.edu</a:t>
            </a:r>
            <a:endParaRPr lang="en-US" sz="2200" b="0" i="0" u="none" strike="noStrike" dirty="0">
              <a:effectLst/>
              <a:latin typeface="system-ui"/>
            </a:endParaRPr>
          </a:p>
          <a:p>
            <a:pPr lvl="2"/>
            <a:endParaRPr lang="en-US" dirty="0"/>
          </a:p>
          <a:p>
            <a:endParaRPr lang="en-US" dirty="0"/>
          </a:p>
        </p:txBody>
      </p:sp>
    </p:spTree>
    <p:extLst>
      <p:ext uri="{BB962C8B-B14F-4D97-AF65-F5344CB8AC3E}">
        <p14:creationId xmlns:p14="http://schemas.microsoft.com/office/powerpoint/2010/main" val="313070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722877" y="2836034"/>
            <a:ext cx="1792936" cy="1007960"/>
          </a:xfrm>
          <a:prstGeom prst="rect">
            <a:avLst/>
          </a:prstGeom>
          <a:solidFill>
            <a:srgbClr val="FFFFFF"/>
          </a:solidFill>
          <a:ln w="12700">
            <a:solidFill>
              <a:srgbClr val="000000"/>
            </a:solidFill>
            <a:miter lim="800000"/>
            <a:headEnd/>
            <a:tailEnd/>
          </a:ln>
        </p:spPr>
        <p:txBody>
          <a:bodyPr vert="horz" wrap="square" lIns="68580" tIns="34290" rIns="68580" bIns="34290" numCol="1" anchor="t" anchorCtr="0" compatLnSpc="1">
            <a:prstTxWarp prst="textNoShape">
              <a:avLst/>
            </a:prstTxWarp>
          </a:bodyPr>
          <a:lstStyle/>
          <a:p>
            <a:pPr marL="0" marR="0" lvl="0" indent="0" algn="l" defTabSz="1241822"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Cambria" pitchFamily="18" charset="0"/>
                <a:cs typeface="Arial" panose="020B0604020202020204" pitchFamily="34" charset="0"/>
                <a:sym typeface="Arial"/>
                <a:rtl val="0"/>
              </a:rPr>
              <a:t>Asymptomatic</a:t>
            </a:r>
          </a:p>
          <a:p>
            <a:pPr marL="0" marR="0" lvl="0" indent="0" algn="l" defTabSz="1241822"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Cambria" pitchFamily="18" charset="0"/>
                <a:cs typeface="Arial" panose="020B0604020202020204" pitchFamily="34" charset="0"/>
                <a:sym typeface="Arial"/>
                <a:rtl val="0"/>
              </a:rPr>
              <a:t>Pediatric Patients</a:t>
            </a:r>
          </a:p>
        </p:txBody>
      </p:sp>
      <p:sp>
        <p:nvSpPr>
          <p:cNvPr id="15" name="Text Box 4"/>
          <p:cNvSpPr txBox="1">
            <a:spLocks noChangeArrowheads="1"/>
          </p:cNvSpPr>
          <p:nvPr/>
        </p:nvSpPr>
        <p:spPr bwMode="auto">
          <a:xfrm>
            <a:off x="9232106" y="3115958"/>
            <a:ext cx="2369739" cy="598011"/>
          </a:xfrm>
          <a:prstGeom prst="rect">
            <a:avLst/>
          </a:prstGeom>
          <a:solidFill>
            <a:srgbClr val="FFFFFF"/>
          </a:solidFill>
          <a:ln w="9525">
            <a:solidFill>
              <a:srgbClr val="000000"/>
            </a:solidFill>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Cambria" pitchFamily="18" charset="0"/>
                <a:cs typeface="Arial" panose="020B0604020202020204" pitchFamily="34" charset="0"/>
                <a:sym typeface="Arial"/>
                <a:rtl val="0"/>
              </a:rPr>
              <a:t>Child and Adult Health Outcomes</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tl val="0"/>
            </a:endParaRPr>
          </a:p>
        </p:txBody>
      </p:sp>
      <p:cxnSp>
        <p:nvCxnSpPr>
          <p:cNvPr id="25" name="Straight Arrow Connector 24"/>
          <p:cNvCxnSpPr>
            <a:cxnSpLocks/>
            <a:stCxn id="5" idx="3"/>
            <a:endCxn id="43" idx="1"/>
          </p:cNvCxnSpPr>
          <p:nvPr/>
        </p:nvCxnSpPr>
        <p:spPr>
          <a:xfrm>
            <a:off x="2515813" y="3340014"/>
            <a:ext cx="2161985" cy="32822"/>
          </a:xfrm>
          <a:prstGeom prst="straightConnector1">
            <a:avLst/>
          </a:prstGeom>
          <a:ln w="19050">
            <a:tailEnd type="triangle" w="lg" len="lg"/>
          </a:ln>
        </p:spPr>
        <p:style>
          <a:lnRef idx="1">
            <a:schemeClr val="dk1"/>
          </a:lnRef>
          <a:fillRef idx="0">
            <a:schemeClr val="dk1"/>
          </a:fillRef>
          <a:effectRef idx="0">
            <a:schemeClr val="dk1"/>
          </a:effectRef>
          <a:fontRef idx="minor">
            <a:schemeClr val="tx1"/>
          </a:fontRef>
        </p:style>
      </p:cxnSp>
      <p:grpSp>
        <p:nvGrpSpPr>
          <p:cNvPr id="2" name="Group 1">
            <a:extLst>
              <a:ext uri="{FF2B5EF4-FFF2-40B4-BE49-F238E27FC236}">
                <a16:creationId xmlns:a16="http://schemas.microsoft.com/office/drawing/2014/main" id="{A9020DA7-42C6-4978-9A3C-B8560D318C22}"/>
              </a:ext>
            </a:extLst>
          </p:cNvPr>
          <p:cNvGrpSpPr/>
          <p:nvPr/>
        </p:nvGrpSpPr>
        <p:grpSpPr>
          <a:xfrm>
            <a:off x="4677798" y="2614805"/>
            <a:ext cx="1792936" cy="1516062"/>
            <a:chOff x="2951719" y="3209791"/>
            <a:chExt cx="1792936" cy="1516062"/>
          </a:xfrm>
        </p:grpSpPr>
        <p:sp>
          <p:nvSpPr>
            <p:cNvPr id="6" name="Text Box 3"/>
            <p:cNvSpPr txBox="1">
              <a:spLocks noChangeArrowheads="1"/>
            </p:cNvSpPr>
            <p:nvPr/>
          </p:nvSpPr>
          <p:spPr bwMode="auto">
            <a:xfrm>
              <a:off x="3087897" y="3590817"/>
              <a:ext cx="1450212" cy="59801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Cambria" pitchFamily="18" charset="0"/>
                  <a:cs typeface="Arial" panose="020B0604020202020204" pitchFamily="34" charset="0"/>
                  <a:sym typeface="Arial"/>
                  <a:rtl val="0"/>
                </a:rPr>
                <a:t>Toxic</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Cambria" pitchFamily="18" charset="0"/>
                  <a:cs typeface="Arial" panose="020B0604020202020204" pitchFamily="34" charset="0"/>
                  <a:sym typeface="Arial"/>
                  <a:rtl val="0"/>
                </a:rPr>
                <a:t>Stress</a:t>
              </a:r>
            </a:p>
          </p:txBody>
        </p:sp>
        <p:sp>
          <p:nvSpPr>
            <p:cNvPr id="43" name="Flowchart: Decision 42"/>
            <p:cNvSpPr/>
            <p:nvPr/>
          </p:nvSpPr>
          <p:spPr>
            <a:xfrm>
              <a:off x="2951719" y="3209791"/>
              <a:ext cx="1792936" cy="1516062"/>
            </a:xfrm>
            <a:prstGeom prst="flowChartDecis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rtl val="0"/>
              </a:endParaRPr>
            </a:p>
          </p:txBody>
        </p:sp>
      </p:grpSp>
      <p:sp>
        <p:nvSpPr>
          <p:cNvPr id="55" name="TextBox 54"/>
          <p:cNvSpPr txBox="1"/>
          <p:nvPr/>
        </p:nvSpPr>
        <p:spPr>
          <a:xfrm>
            <a:off x="2726550" y="2671376"/>
            <a:ext cx="1692176" cy="70788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tl val="0"/>
              </a:rPr>
              <a:t>Screening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tl val="0"/>
              </a:rPr>
              <a:t>for ACEs</a:t>
            </a:r>
          </a:p>
        </p:txBody>
      </p:sp>
      <p:sp>
        <p:nvSpPr>
          <p:cNvPr id="56" name="TextBox 55"/>
          <p:cNvSpPr txBox="1"/>
          <p:nvPr/>
        </p:nvSpPr>
        <p:spPr>
          <a:xfrm>
            <a:off x="6642578" y="2685967"/>
            <a:ext cx="2206053" cy="70788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tl val="0"/>
              </a:rPr>
              <a:t>Intervention to</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tl val="0"/>
              </a:rPr>
              <a:t>build Resilience </a:t>
            </a:r>
          </a:p>
        </p:txBody>
      </p:sp>
      <p:cxnSp>
        <p:nvCxnSpPr>
          <p:cNvPr id="16" name="Straight Arrow Connector 15"/>
          <p:cNvCxnSpPr>
            <a:cxnSpLocks/>
          </p:cNvCxnSpPr>
          <p:nvPr/>
        </p:nvCxnSpPr>
        <p:spPr>
          <a:xfrm>
            <a:off x="6470735" y="3408079"/>
            <a:ext cx="2589527" cy="0"/>
          </a:xfrm>
          <a:prstGeom prst="straightConnector1">
            <a:avLst/>
          </a:prstGeom>
          <a:ln w="19050">
            <a:tailEnd type="triangle" w="lg" len="lg"/>
          </a:ln>
        </p:spPr>
        <p:style>
          <a:lnRef idx="1">
            <a:schemeClr val="dk1"/>
          </a:lnRef>
          <a:fillRef idx="0">
            <a:schemeClr val="dk1"/>
          </a:fillRef>
          <a:effectRef idx="0">
            <a:schemeClr val="dk1"/>
          </a:effectRef>
          <a:fontRef idx="minor">
            <a:schemeClr val="tx1"/>
          </a:fontRef>
        </p:style>
      </p:cxnSp>
      <p:sp>
        <p:nvSpPr>
          <p:cNvPr id="20" name="Shape 185">
            <a:extLst>
              <a:ext uri="{FF2B5EF4-FFF2-40B4-BE49-F238E27FC236}">
                <a16:creationId xmlns:a16="http://schemas.microsoft.com/office/drawing/2014/main" id="{15BA853F-0137-4102-ABF7-96398665FFCA}"/>
              </a:ext>
            </a:extLst>
          </p:cNvPr>
          <p:cNvSpPr txBox="1">
            <a:spLocks/>
          </p:cNvSpPr>
          <p:nvPr/>
        </p:nvSpPr>
        <p:spPr>
          <a:xfrm>
            <a:off x="0" y="283991"/>
            <a:ext cx="12032974" cy="1893697"/>
          </a:xfrm>
          <a:prstGeom prst="rect">
            <a:avLst/>
          </a:prstGeom>
        </p:spPr>
        <p:txBody>
          <a:bodyPr>
            <a:normAutofit fontScale="90000" lnSpcReduction="10000"/>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900" b="0" i="0" u="none" strike="noStrike" kern="1200" cap="none" spc="0" normalizeH="0" baseline="0" noProof="0" dirty="0">
                <a:ln>
                  <a:noFill/>
                </a:ln>
                <a:solidFill>
                  <a:srgbClr val="1F497D">
                    <a:lumMod val="50000"/>
                  </a:srgbClr>
                </a:solidFill>
                <a:effectLst/>
                <a:uLnTx/>
                <a:uFillTx/>
                <a:latin typeface="Arial" panose="020B0604020202020204" pitchFamily="34" charset="0"/>
                <a:ea typeface="+mj-ea"/>
                <a:cs typeface="Arial" panose="020B0604020202020204" pitchFamily="34" charset="0"/>
                <a:sym typeface="Arial"/>
                <a:rtl val="0"/>
              </a:rPr>
              <a:t>Analytic Framework:</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900" b="0" i="0" u="none" strike="noStrike" kern="1200" cap="none" spc="0" normalizeH="0" baseline="0" noProof="0" dirty="0">
                <a:ln>
                  <a:noFill/>
                </a:ln>
                <a:solidFill>
                  <a:srgbClr val="1F497D">
                    <a:lumMod val="50000"/>
                  </a:srgbClr>
                </a:solidFill>
                <a:effectLst/>
                <a:uLnTx/>
                <a:uFillTx/>
                <a:latin typeface="Arial" panose="020B0604020202020204" pitchFamily="34" charset="0"/>
                <a:ea typeface="+mj-ea"/>
                <a:cs typeface="Arial" panose="020B0604020202020204" pitchFamily="34" charset="0"/>
                <a:sym typeface="Arial"/>
                <a:rtl val="0"/>
              </a:rPr>
              <a:t>Screening for ACEs in Childhood (C-ACEs)</a:t>
            </a:r>
            <a:br>
              <a:rPr kumimoji="0" lang="en-US" sz="3300" b="1" i="0" u="none" strike="noStrike" kern="1200" cap="none" spc="0" normalizeH="0" baseline="0" noProof="0" dirty="0">
                <a:ln>
                  <a:noFill/>
                </a:ln>
                <a:solidFill>
                  <a:prstClr val="black"/>
                </a:solidFill>
                <a:effectLst/>
                <a:uLnTx/>
                <a:uFillTx/>
                <a:latin typeface="Calibri"/>
                <a:ea typeface="+mj-ea"/>
                <a:cs typeface="+mj-cs"/>
                <a:sym typeface="Arial"/>
                <a:rtl val="0"/>
              </a:rPr>
            </a:br>
            <a:br>
              <a:rPr kumimoji="0" lang="en-US" sz="2200" b="0" i="0" u="none" strike="noStrike" kern="1200" cap="none" spc="0" normalizeH="0" baseline="0" noProof="0" dirty="0">
                <a:ln>
                  <a:noFill/>
                </a:ln>
                <a:solidFill>
                  <a:prstClr val="black"/>
                </a:solidFill>
                <a:effectLst/>
                <a:uLnTx/>
                <a:uFillTx/>
                <a:latin typeface="Calibri"/>
                <a:ea typeface="+mj-ea"/>
                <a:cs typeface="+mj-cs"/>
                <a:sym typeface="Arial"/>
                <a:rtl val="0"/>
              </a:rPr>
            </a:br>
            <a:endParaRPr kumimoji="0" lang="en-US" sz="2200" b="0" i="0" u="none" strike="noStrike" kern="1200" cap="none" spc="0" normalizeH="0" baseline="0" noProof="0" dirty="0">
              <a:ln>
                <a:noFill/>
              </a:ln>
              <a:solidFill>
                <a:prstClr val="black"/>
              </a:solidFill>
              <a:effectLst/>
              <a:uLnTx/>
              <a:uFillTx/>
              <a:latin typeface="Calibri"/>
              <a:ea typeface="+mj-ea"/>
              <a:cs typeface="+mj-cs"/>
              <a:sym typeface="Arial"/>
              <a:rtl val="0"/>
            </a:endParaRPr>
          </a:p>
        </p:txBody>
      </p:sp>
      <p:grpSp>
        <p:nvGrpSpPr>
          <p:cNvPr id="7" name="Group 6">
            <a:extLst>
              <a:ext uri="{FF2B5EF4-FFF2-40B4-BE49-F238E27FC236}">
                <a16:creationId xmlns:a16="http://schemas.microsoft.com/office/drawing/2014/main" id="{C0950E48-2A79-4A55-9400-DFEF67FC710F}"/>
              </a:ext>
            </a:extLst>
          </p:cNvPr>
          <p:cNvGrpSpPr/>
          <p:nvPr/>
        </p:nvGrpSpPr>
        <p:grpSpPr>
          <a:xfrm>
            <a:off x="2749511" y="4495396"/>
            <a:ext cx="1849701" cy="529997"/>
            <a:chOff x="2749511" y="4495396"/>
            <a:chExt cx="1849701" cy="529997"/>
          </a:xfrm>
        </p:grpSpPr>
        <p:sp>
          <p:nvSpPr>
            <p:cNvPr id="23" name="Text Box 15">
              <a:extLst>
                <a:ext uri="{FF2B5EF4-FFF2-40B4-BE49-F238E27FC236}">
                  <a16:creationId xmlns:a16="http://schemas.microsoft.com/office/drawing/2014/main" id="{ADC51B7E-91BB-45A3-B63D-A96D44EDBAA5}"/>
                </a:ext>
              </a:extLst>
            </p:cNvPr>
            <p:cNvSpPr txBox="1">
              <a:spLocks noChangeArrowheads="1"/>
            </p:cNvSpPr>
            <p:nvPr/>
          </p:nvSpPr>
          <p:spPr bwMode="auto">
            <a:xfrm>
              <a:off x="3141641" y="4559135"/>
              <a:ext cx="9396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tl val="0"/>
                </a:rPr>
                <a:t>Harms</a:t>
              </a:r>
            </a:p>
          </p:txBody>
        </p:sp>
        <p:sp>
          <p:nvSpPr>
            <p:cNvPr id="24" name="Oval 49">
              <a:extLst>
                <a:ext uri="{FF2B5EF4-FFF2-40B4-BE49-F238E27FC236}">
                  <a16:creationId xmlns:a16="http://schemas.microsoft.com/office/drawing/2014/main" id="{502416DA-55E2-424D-A525-FA0FE4670275}"/>
                </a:ext>
              </a:extLst>
            </p:cNvPr>
            <p:cNvSpPr>
              <a:spLocks noChangeArrowheads="1"/>
            </p:cNvSpPr>
            <p:nvPr/>
          </p:nvSpPr>
          <p:spPr bwMode="auto">
            <a:xfrm>
              <a:off x="2749511" y="4495396"/>
              <a:ext cx="1849701" cy="52999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tl val="0"/>
              </a:endParaRPr>
            </a:p>
          </p:txBody>
        </p:sp>
      </p:grpSp>
      <p:sp>
        <p:nvSpPr>
          <p:cNvPr id="26" name="Freeform 53">
            <a:extLst>
              <a:ext uri="{FF2B5EF4-FFF2-40B4-BE49-F238E27FC236}">
                <a16:creationId xmlns:a16="http://schemas.microsoft.com/office/drawing/2014/main" id="{C351990A-6F80-4FA2-810A-403450850460}"/>
              </a:ext>
            </a:extLst>
          </p:cNvPr>
          <p:cNvSpPr>
            <a:spLocks/>
          </p:cNvSpPr>
          <p:nvPr/>
        </p:nvSpPr>
        <p:spPr bwMode="auto">
          <a:xfrm>
            <a:off x="2804238" y="3423682"/>
            <a:ext cx="1614488" cy="1058862"/>
          </a:xfrm>
          <a:custGeom>
            <a:avLst/>
            <a:gdLst>
              <a:gd name="T0" fmla="*/ 2147483647 w 1017"/>
              <a:gd name="T1" fmla="*/ 0 h 667"/>
              <a:gd name="T2" fmla="*/ 2147483647 w 1017"/>
              <a:gd name="T3" fmla="*/ 2147483647 h 667"/>
              <a:gd name="T4" fmla="*/ 2147483647 w 1017"/>
              <a:gd name="T5" fmla="*/ 2147483647 h 667"/>
              <a:gd name="T6" fmla="*/ 2147483647 w 1017"/>
              <a:gd name="T7" fmla="*/ 2147483647 h 667"/>
              <a:gd name="T8" fmla="*/ 0 60000 65536"/>
              <a:gd name="T9" fmla="*/ 0 60000 65536"/>
              <a:gd name="T10" fmla="*/ 0 60000 65536"/>
              <a:gd name="T11" fmla="*/ 0 60000 65536"/>
              <a:gd name="T12" fmla="*/ 0 w 1017"/>
              <a:gd name="T13" fmla="*/ 0 h 667"/>
              <a:gd name="T14" fmla="*/ 1017 w 1017"/>
              <a:gd name="T15" fmla="*/ 667 h 667"/>
            </a:gdLst>
            <a:ahLst/>
            <a:cxnLst>
              <a:cxn ang="T8">
                <a:pos x="T0" y="T1"/>
              </a:cxn>
              <a:cxn ang="T9">
                <a:pos x="T2" y="T3"/>
              </a:cxn>
              <a:cxn ang="T10">
                <a:pos x="T4" y="T5"/>
              </a:cxn>
              <a:cxn ang="T11">
                <a:pos x="T6" y="T7"/>
              </a:cxn>
            </a:cxnLst>
            <a:rect l="T12" t="T13" r="T14" b="T15"/>
            <a:pathLst>
              <a:path w="1017" h="667">
                <a:moveTo>
                  <a:pt x="637" y="0"/>
                </a:moveTo>
                <a:cubicBezTo>
                  <a:pt x="827" y="66"/>
                  <a:pt x="1017" y="133"/>
                  <a:pt x="930" y="211"/>
                </a:cubicBezTo>
                <a:cubicBezTo>
                  <a:pt x="843" y="289"/>
                  <a:pt x="228" y="394"/>
                  <a:pt x="114" y="470"/>
                </a:cubicBezTo>
                <a:cubicBezTo>
                  <a:pt x="0" y="546"/>
                  <a:pt x="122" y="606"/>
                  <a:pt x="244" y="667"/>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rtl val="0"/>
            </a:endParaRPr>
          </a:p>
        </p:txBody>
      </p:sp>
      <p:sp>
        <p:nvSpPr>
          <p:cNvPr id="29" name="Freeform 53">
            <a:extLst>
              <a:ext uri="{FF2B5EF4-FFF2-40B4-BE49-F238E27FC236}">
                <a16:creationId xmlns:a16="http://schemas.microsoft.com/office/drawing/2014/main" id="{C76AF89D-BDE4-4481-A951-F613FCDA900F}"/>
              </a:ext>
            </a:extLst>
          </p:cNvPr>
          <p:cNvSpPr>
            <a:spLocks/>
          </p:cNvSpPr>
          <p:nvPr/>
        </p:nvSpPr>
        <p:spPr bwMode="auto">
          <a:xfrm>
            <a:off x="6593096" y="3436533"/>
            <a:ext cx="1614488" cy="1058862"/>
          </a:xfrm>
          <a:custGeom>
            <a:avLst/>
            <a:gdLst>
              <a:gd name="T0" fmla="*/ 2147483647 w 1017"/>
              <a:gd name="T1" fmla="*/ 0 h 667"/>
              <a:gd name="T2" fmla="*/ 2147483647 w 1017"/>
              <a:gd name="T3" fmla="*/ 2147483647 h 667"/>
              <a:gd name="T4" fmla="*/ 2147483647 w 1017"/>
              <a:gd name="T5" fmla="*/ 2147483647 h 667"/>
              <a:gd name="T6" fmla="*/ 2147483647 w 1017"/>
              <a:gd name="T7" fmla="*/ 2147483647 h 667"/>
              <a:gd name="T8" fmla="*/ 0 60000 65536"/>
              <a:gd name="T9" fmla="*/ 0 60000 65536"/>
              <a:gd name="T10" fmla="*/ 0 60000 65536"/>
              <a:gd name="T11" fmla="*/ 0 60000 65536"/>
              <a:gd name="T12" fmla="*/ 0 w 1017"/>
              <a:gd name="T13" fmla="*/ 0 h 667"/>
              <a:gd name="T14" fmla="*/ 1017 w 1017"/>
              <a:gd name="T15" fmla="*/ 667 h 667"/>
            </a:gdLst>
            <a:ahLst/>
            <a:cxnLst>
              <a:cxn ang="T8">
                <a:pos x="T0" y="T1"/>
              </a:cxn>
              <a:cxn ang="T9">
                <a:pos x="T2" y="T3"/>
              </a:cxn>
              <a:cxn ang="T10">
                <a:pos x="T4" y="T5"/>
              </a:cxn>
              <a:cxn ang="T11">
                <a:pos x="T6" y="T7"/>
              </a:cxn>
            </a:cxnLst>
            <a:rect l="T12" t="T13" r="T14" b="T15"/>
            <a:pathLst>
              <a:path w="1017" h="667">
                <a:moveTo>
                  <a:pt x="637" y="0"/>
                </a:moveTo>
                <a:cubicBezTo>
                  <a:pt x="827" y="66"/>
                  <a:pt x="1017" y="133"/>
                  <a:pt x="930" y="211"/>
                </a:cubicBezTo>
                <a:cubicBezTo>
                  <a:pt x="843" y="289"/>
                  <a:pt x="228" y="394"/>
                  <a:pt x="114" y="470"/>
                </a:cubicBezTo>
                <a:cubicBezTo>
                  <a:pt x="0" y="546"/>
                  <a:pt x="122" y="606"/>
                  <a:pt x="244" y="667"/>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rtl val="0"/>
            </a:endParaRPr>
          </a:p>
        </p:txBody>
      </p:sp>
      <p:grpSp>
        <p:nvGrpSpPr>
          <p:cNvPr id="8" name="Group 7">
            <a:extLst>
              <a:ext uri="{FF2B5EF4-FFF2-40B4-BE49-F238E27FC236}">
                <a16:creationId xmlns:a16="http://schemas.microsoft.com/office/drawing/2014/main" id="{E7F6310D-8929-4041-9462-FAA6D80E3BBD}"/>
              </a:ext>
            </a:extLst>
          </p:cNvPr>
          <p:cNvGrpSpPr/>
          <p:nvPr/>
        </p:nvGrpSpPr>
        <p:grpSpPr>
          <a:xfrm>
            <a:off x="6475490" y="4515914"/>
            <a:ext cx="1849701" cy="529997"/>
            <a:chOff x="6475490" y="4515914"/>
            <a:chExt cx="1849701" cy="529997"/>
          </a:xfrm>
        </p:grpSpPr>
        <p:sp>
          <p:nvSpPr>
            <p:cNvPr id="18" name="Text Box 15">
              <a:extLst>
                <a:ext uri="{FF2B5EF4-FFF2-40B4-BE49-F238E27FC236}">
                  <a16:creationId xmlns:a16="http://schemas.microsoft.com/office/drawing/2014/main" id="{069BFECD-EBC2-4EF8-AE04-C9F512FB84F3}"/>
                </a:ext>
              </a:extLst>
            </p:cNvPr>
            <p:cNvSpPr txBox="1">
              <a:spLocks noChangeArrowheads="1"/>
            </p:cNvSpPr>
            <p:nvPr/>
          </p:nvSpPr>
          <p:spPr bwMode="auto">
            <a:xfrm>
              <a:off x="6930499" y="4590964"/>
              <a:ext cx="9396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tl val="0"/>
                </a:rPr>
                <a:t>Harms</a:t>
              </a:r>
            </a:p>
          </p:txBody>
        </p:sp>
        <p:sp>
          <p:nvSpPr>
            <p:cNvPr id="19" name="Oval 49">
              <a:extLst>
                <a:ext uri="{FF2B5EF4-FFF2-40B4-BE49-F238E27FC236}">
                  <a16:creationId xmlns:a16="http://schemas.microsoft.com/office/drawing/2014/main" id="{1A048E78-0CDD-421E-A184-0DB74DF477C8}"/>
                </a:ext>
              </a:extLst>
            </p:cNvPr>
            <p:cNvSpPr>
              <a:spLocks noChangeArrowheads="1"/>
            </p:cNvSpPr>
            <p:nvPr/>
          </p:nvSpPr>
          <p:spPr bwMode="auto">
            <a:xfrm>
              <a:off x="6475490" y="4515914"/>
              <a:ext cx="1849701" cy="52999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tl val="0"/>
              </a:endParaRPr>
            </a:p>
          </p:txBody>
        </p:sp>
      </p:grpSp>
      <p:sp>
        <p:nvSpPr>
          <p:cNvPr id="21" name="TextBox 20">
            <a:extLst>
              <a:ext uri="{FF2B5EF4-FFF2-40B4-BE49-F238E27FC236}">
                <a16:creationId xmlns:a16="http://schemas.microsoft.com/office/drawing/2014/main" id="{E810A9F5-1227-41D3-AFDC-E27BDB7528E1}"/>
              </a:ext>
            </a:extLst>
          </p:cNvPr>
          <p:cNvSpPr txBox="1"/>
          <p:nvPr/>
        </p:nvSpPr>
        <p:spPr>
          <a:xfrm>
            <a:off x="3561492" y="6245080"/>
            <a:ext cx="506901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tl val="0"/>
              </a:rPr>
              <a:t>Based upon methods used by the USPSTF,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hlinkClick r:id="rId3"/>
                <a:rtl val="0"/>
              </a:rPr>
              <a:t>https://www.uspreventiveservicestaskforce.org/uspstf/</a:t>
            </a:r>
            <a:endParaRPr kumimoji="0" lang="en-US" sz="1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tl val="0"/>
            </a:endParaRPr>
          </a:p>
        </p:txBody>
      </p:sp>
      <p:sp>
        <p:nvSpPr>
          <p:cNvPr id="3" name="Oval 2">
            <a:extLst>
              <a:ext uri="{FF2B5EF4-FFF2-40B4-BE49-F238E27FC236}">
                <a16:creationId xmlns:a16="http://schemas.microsoft.com/office/drawing/2014/main" id="{23725D7F-5120-B8C6-4111-BACF06731458}"/>
              </a:ext>
            </a:extLst>
          </p:cNvPr>
          <p:cNvSpPr/>
          <p:nvPr/>
        </p:nvSpPr>
        <p:spPr>
          <a:xfrm>
            <a:off x="6475490" y="2656967"/>
            <a:ext cx="2373141" cy="7929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spTree>
    <p:extLst>
      <p:ext uri="{BB962C8B-B14F-4D97-AF65-F5344CB8AC3E}">
        <p14:creationId xmlns:p14="http://schemas.microsoft.com/office/powerpoint/2010/main" val="412265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91AB2-82F5-633F-A66E-C012A6206EBB}"/>
              </a:ext>
            </a:extLst>
          </p:cNvPr>
          <p:cNvSpPr>
            <a:spLocks noGrp="1"/>
          </p:cNvSpPr>
          <p:nvPr>
            <p:ph type="title"/>
          </p:nvPr>
        </p:nvSpPr>
        <p:spPr>
          <a:xfrm>
            <a:off x="778933" y="154484"/>
            <a:ext cx="10642600" cy="1143000"/>
          </a:xfrm>
        </p:spPr>
        <p:txBody>
          <a:bodyPr/>
          <a:lstStyle/>
          <a:p>
            <a:pPr algn="ctr"/>
            <a:r>
              <a:rPr lang="en-US" sz="4400" dirty="0"/>
              <a:t>CASE “Jacob”</a:t>
            </a:r>
          </a:p>
        </p:txBody>
      </p:sp>
      <p:sp>
        <p:nvSpPr>
          <p:cNvPr id="3" name="Content Placeholder 2">
            <a:extLst>
              <a:ext uri="{FF2B5EF4-FFF2-40B4-BE49-F238E27FC236}">
                <a16:creationId xmlns:a16="http://schemas.microsoft.com/office/drawing/2014/main" id="{28429CBA-07E0-16C0-4310-3A90409A62D1}"/>
              </a:ext>
            </a:extLst>
          </p:cNvPr>
          <p:cNvSpPr>
            <a:spLocks noGrp="1"/>
          </p:cNvSpPr>
          <p:nvPr>
            <p:ph idx="1"/>
          </p:nvPr>
        </p:nvSpPr>
        <p:spPr>
          <a:xfrm>
            <a:off x="774700" y="1478071"/>
            <a:ext cx="10642600" cy="4949871"/>
          </a:xfrm>
        </p:spPr>
        <p:txBody>
          <a:bodyPr/>
          <a:lstStyle/>
          <a:p>
            <a:r>
              <a:rPr lang="en-US" dirty="0"/>
              <a:t>8yo male who is brought in by foster mother for a pediatric new patient visit</a:t>
            </a:r>
          </a:p>
          <a:p>
            <a:r>
              <a:rPr lang="en-US" dirty="0"/>
              <a:t>This is his 5</a:t>
            </a:r>
            <a:r>
              <a:rPr lang="en-US" baseline="30000" dirty="0"/>
              <a:t>th</a:t>
            </a:r>
            <a:r>
              <a:rPr lang="en-US" dirty="0"/>
              <a:t> foster home. He has been living with her for less than a week</a:t>
            </a:r>
          </a:p>
          <a:p>
            <a:r>
              <a:rPr lang="en-US" dirty="0"/>
              <a:t>He is on multiple psychiatric medications and she is trying to determine if dosing is correct</a:t>
            </a:r>
          </a:p>
          <a:p>
            <a:r>
              <a:rPr lang="en-US" dirty="0"/>
              <a:t>She is concerned because he is oppositional, talks back to her, and has even tried to hit her. But he is also remorseful and says that he does not want to leave</a:t>
            </a:r>
          </a:p>
          <a:p>
            <a:r>
              <a:rPr lang="en-US" dirty="0"/>
              <a:t>Foster mother does not know how to help him. Has not heard of “ACEs”</a:t>
            </a:r>
          </a:p>
          <a:p>
            <a:endParaRPr lang="en-US" dirty="0"/>
          </a:p>
          <a:p>
            <a:r>
              <a:rPr lang="en-US" sz="2400" dirty="0">
                <a:solidFill>
                  <a:srgbClr val="990000"/>
                </a:solidFill>
              </a:rPr>
              <a:t>System failure</a:t>
            </a:r>
          </a:p>
          <a:p>
            <a:pPr lvl="1"/>
            <a:r>
              <a:rPr lang="en-US" sz="2400" dirty="0">
                <a:solidFill>
                  <a:srgbClr val="990000"/>
                </a:solidFill>
              </a:rPr>
              <a:t>Obstetric and pediatric doctors</a:t>
            </a:r>
          </a:p>
          <a:p>
            <a:pPr lvl="1"/>
            <a:r>
              <a:rPr lang="en-US" sz="2400" dirty="0">
                <a:solidFill>
                  <a:srgbClr val="990000"/>
                </a:solidFill>
              </a:rPr>
              <a:t>Law enforcement</a:t>
            </a:r>
          </a:p>
          <a:p>
            <a:pPr lvl="1"/>
            <a:r>
              <a:rPr lang="en-US" sz="2400" dirty="0">
                <a:solidFill>
                  <a:srgbClr val="990000"/>
                </a:solidFill>
              </a:rPr>
              <a:t>Courts</a:t>
            </a:r>
          </a:p>
          <a:p>
            <a:pPr lvl="1"/>
            <a:r>
              <a:rPr lang="en-US" sz="2400" dirty="0">
                <a:solidFill>
                  <a:srgbClr val="990000"/>
                </a:solidFill>
              </a:rPr>
              <a:t>Child welfare/foster care</a:t>
            </a:r>
          </a:p>
          <a:p>
            <a:pPr lvl="1"/>
            <a:r>
              <a:rPr lang="en-US" sz="2400" dirty="0">
                <a:solidFill>
                  <a:srgbClr val="990000"/>
                </a:solidFill>
              </a:rPr>
              <a:t>Pre/schools</a:t>
            </a:r>
          </a:p>
          <a:p>
            <a:pPr lvl="1"/>
            <a:endParaRPr lang="en-US" sz="2400" dirty="0">
              <a:solidFill>
                <a:srgbClr val="990000"/>
              </a:solidFill>
            </a:endParaRPr>
          </a:p>
        </p:txBody>
      </p:sp>
    </p:spTree>
    <p:extLst>
      <p:ext uri="{BB962C8B-B14F-4D97-AF65-F5344CB8AC3E}">
        <p14:creationId xmlns:p14="http://schemas.microsoft.com/office/powerpoint/2010/main" val="227142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60D4120-39D1-4D27-B1A2-11923C0FC798}"/>
              </a:ext>
            </a:extLst>
          </p:cNvPr>
          <p:cNvGrpSpPr/>
          <p:nvPr/>
        </p:nvGrpSpPr>
        <p:grpSpPr>
          <a:xfrm>
            <a:off x="3807860" y="1005029"/>
            <a:ext cx="5252937" cy="5029608"/>
            <a:chOff x="1930940" y="857252"/>
            <a:chExt cx="5252937" cy="5029608"/>
          </a:xfrm>
        </p:grpSpPr>
        <p:sp>
          <p:nvSpPr>
            <p:cNvPr id="2" name="Oval 1"/>
            <p:cNvSpPr/>
            <p:nvPr/>
          </p:nvSpPr>
          <p:spPr>
            <a:xfrm>
              <a:off x="1930940" y="857252"/>
              <a:ext cx="5252937" cy="5029608"/>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rtl val="0"/>
              </a:endParaRPr>
            </a:p>
          </p:txBody>
        </p:sp>
        <p:sp>
          <p:nvSpPr>
            <p:cNvPr id="3" name="Oval 2"/>
            <p:cNvSpPr/>
            <p:nvPr/>
          </p:nvSpPr>
          <p:spPr>
            <a:xfrm>
              <a:off x="2155891" y="1298307"/>
              <a:ext cx="4803033" cy="453355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rtl val="0"/>
              </a:endParaRPr>
            </a:p>
          </p:txBody>
        </p:sp>
        <p:sp>
          <p:nvSpPr>
            <p:cNvPr id="4" name="Oval 3"/>
            <p:cNvSpPr/>
            <p:nvPr/>
          </p:nvSpPr>
          <p:spPr>
            <a:xfrm>
              <a:off x="2461199" y="2228852"/>
              <a:ext cx="4191849" cy="3603009"/>
            </a:xfrm>
            <a:prstGeom prst="ellipse">
              <a:avLst/>
            </a:prstGeom>
            <a:solidFill>
              <a:schemeClr val="accent1">
                <a:lumMod val="9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rtl val="0"/>
              </a:endParaRPr>
            </a:p>
          </p:txBody>
        </p:sp>
        <p:sp>
          <p:nvSpPr>
            <p:cNvPr id="5" name="Oval 4"/>
            <p:cNvSpPr/>
            <p:nvPr/>
          </p:nvSpPr>
          <p:spPr>
            <a:xfrm>
              <a:off x="2939913" y="3282543"/>
              <a:ext cx="3234422" cy="2549317"/>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rtl val="0"/>
              </a:endParaRPr>
            </a:p>
          </p:txBody>
        </p:sp>
        <p:sp>
          <p:nvSpPr>
            <p:cNvPr id="6" name="Oval 5"/>
            <p:cNvSpPr/>
            <p:nvPr/>
          </p:nvSpPr>
          <p:spPr>
            <a:xfrm>
              <a:off x="3277369" y="4347068"/>
              <a:ext cx="2604246" cy="1484792"/>
            </a:xfrm>
            <a:prstGeom prst="ellipse">
              <a:avLst/>
            </a:prstGeom>
            <a:solidFill>
              <a:srgbClr val="0099CC"/>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a:ea typeface="+mn-ea"/>
                  <a:cs typeface="+mn-cs"/>
                  <a:sym typeface="Arial"/>
                  <a:rtl val="0"/>
                </a:rPr>
                <a:t>Child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solidFill>
                  <a:effectLst/>
                  <a:uLnTx/>
                  <a:uFillTx/>
                  <a:latin typeface="Arial"/>
                  <a:ea typeface="+mn-ea"/>
                  <a:cs typeface="+mn-cs"/>
                  <a:sym typeface="Arial"/>
                  <a:rtl val="0"/>
                </a:rPr>
                <a:t>Genetics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solidFill>
                  <a:effectLst/>
                  <a:uLnTx/>
                  <a:uFillTx/>
                  <a:latin typeface="Arial"/>
                  <a:ea typeface="+mn-ea"/>
                  <a:cs typeface="+mn-cs"/>
                  <a:sym typeface="Arial"/>
                  <a:rtl val="0"/>
                </a:rPr>
                <a:t>Neurobiology</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solidFill>
                  <a:effectLst/>
                  <a:uLnTx/>
                  <a:uFillTx/>
                  <a:latin typeface="Arial"/>
                  <a:ea typeface="+mn-ea"/>
                  <a:cs typeface="+mn-cs"/>
                  <a:sym typeface="Arial"/>
                  <a:rtl val="0"/>
                </a:rPr>
                <a:t>Skills</a:t>
              </a:r>
            </a:p>
          </p:txBody>
        </p:sp>
        <p:sp>
          <p:nvSpPr>
            <p:cNvPr id="7" name="TextBox 6"/>
            <p:cNvSpPr txBox="1"/>
            <p:nvPr/>
          </p:nvSpPr>
          <p:spPr>
            <a:xfrm>
              <a:off x="3351349" y="3518681"/>
              <a:ext cx="2411549" cy="69249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Arial"/>
                  <a:ea typeface="+mn-ea"/>
                  <a:cs typeface="Arial"/>
                  <a:sym typeface="Arial"/>
                  <a:rtl val="0"/>
                </a:rPr>
                <a:t>Parent-Child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solidFill>
                  <a:effectLst/>
                  <a:uLnTx/>
                  <a:uFillTx/>
                  <a:latin typeface="Arial"/>
                  <a:ea typeface="+mn-ea"/>
                  <a:cs typeface="Arial"/>
                  <a:sym typeface="Arial"/>
                  <a:rtl val="0"/>
                </a:rPr>
                <a:t>Attachment</a:t>
              </a:r>
            </a:p>
          </p:txBody>
        </p:sp>
        <p:sp>
          <p:nvSpPr>
            <p:cNvPr id="8" name="TextBox 7"/>
            <p:cNvSpPr txBox="1"/>
            <p:nvPr/>
          </p:nvSpPr>
          <p:spPr>
            <a:xfrm>
              <a:off x="2714884" y="2413669"/>
              <a:ext cx="3639398"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a:ea typeface="+mn-ea"/>
                  <a:cs typeface="Arial"/>
                  <a:sym typeface="Arial"/>
                  <a:rtl val="0"/>
                </a:rPr>
                <a:t>Organizations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solidFill>
                  <a:effectLst/>
                  <a:uLnTx/>
                  <a:uFillTx/>
                  <a:latin typeface="Arial"/>
                  <a:ea typeface="+mn-ea"/>
                  <a:cs typeface="Arial"/>
                  <a:sym typeface="Arial"/>
                  <a:rtl val="0"/>
                </a:rPr>
                <a:t>Health care, Child care, Schools,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solidFill>
                  <a:effectLst/>
                  <a:uLnTx/>
                  <a:uFillTx/>
                  <a:latin typeface="Arial"/>
                  <a:ea typeface="+mn-ea"/>
                  <a:cs typeface="Arial"/>
                  <a:sym typeface="Arial"/>
                  <a:rtl val="0"/>
                </a:rPr>
                <a:t>Social services, Law enforcement</a:t>
              </a:r>
            </a:p>
          </p:txBody>
        </p:sp>
        <p:sp>
          <p:nvSpPr>
            <p:cNvPr id="9" name="TextBox 8"/>
            <p:cNvSpPr txBox="1"/>
            <p:nvPr/>
          </p:nvSpPr>
          <p:spPr>
            <a:xfrm>
              <a:off x="2963919" y="1380964"/>
              <a:ext cx="3097924"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a:ea typeface="+mn-ea"/>
                  <a:cs typeface="Arial"/>
                  <a:sym typeface="Arial"/>
                  <a:rtl val="0"/>
                </a:rPr>
                <a:t>Community</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solidFill>
                  <a:effectLst/>
                  <a:uLnTx/>
                  <a:uFillTx/>
                  <a:latin typeface="Arial"/>
                  <a:ea typeface="+mn-ea"/>
                  <a:cs typeface="Arial"/>
                  <a:sym typeface="Arial"/>
                  <a:rtl val="0"/>
                </a:rPr>
                <a:t>Neighborhoods, Businesses,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solidFill>
                  <a:effectLst/>
                  <a:uLnTx/>
                  <a:uFillTx/>
                  <a:latin typeface="Arial"/>
                  <a:ea typeface="+mn-ea"/>
                  <a:cs typeface="Arial"/>
                  <a:sym typeface="Arial"/>
                  <a:rtl val="0"/>
                </a:rPr>
                <a:t>Public health</a:t>
              </a:r>
            </a:p>
          </p:txBody>
        </p:sp>
        <p:sp>
          <p:nvSpPr>
            <p:cNvPr id="10" name="TextBox 9"/>
            <p:cNvSpPr txBox="1"/>
            <p:nvPr/>
          </p:nvSpPr>
          <p:spPr>
            <a:xfrm>
              <a:off x="3571647" y="921889"/>
              <a:ext cx="2626693"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a:ea typeface="+mn-ea"/>
                  <a:cs typeface="Arial"/>
                  <a:sym typeface="Arial"/>
                  <a:rtl val="0"/>
                </a:rPr>
                <a:t>Public Policy</a:t>
              </a:r>
            </a:p>
          </p:txBody>
        </p:sp>
      </p:grpSp>
      <p:sp>
        <p:nvSpPr>
          <p:cNvPr id="11" name="TextBox 10"/>
          <p:cNvSpPr txBox="1"/>
          <p:nvPr/>
        </p:nvSpPr>
        <p:spPr>
          <a:xfrm>
            <a:off x="1882733" y="111301"/>
            <a:ext cx="8484139"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Arial"/>
                <a:sym typeface="Arial"/>
                <a:rtl val="0"/>
              </a:rPr>
              <a:t>Ecological Model of Developing Child</a:t>
            </a:r>
          </a:p>
        </p:txBody>
      </p:sp>
      <p:sp>
        <p:nvSpPr>
          <p:cNvPr id="12" name="TextBox 11"/>
          <p:cNvSpPr txBox="1"/>
          <p:nvPr/>
        </p:nvSpPr>
        <p:spPr>
          <a:xfrm>
            <a:off x="545972" y="1297496"/>
            <a:ext cx="2029967" cy="12003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Arial"/>
                <a:ea typeface="+mn-ea"/>
                <a:cs typeface="Arial"/>
                <a:sym typeface="Arial"/>
                <a:rtl val="0"/>
              </a:rPr>
              <a:t>Adverse Childhood Experiences (ACEs)</a:t>
            </a:r>
          </a:p>
        </p:txBody>
      </p:sp>
      <p:cxnSp>
        <p:nvCxnSpPr>
          <p:cNvPr id="14" name="Straight Arrow Connector 13"/>
          <p:cNvCxnSpPr>
            <a:cxnSpLocks/>
          </p:cNvCxnSpPr>
          <p:nvPr/>
        </p:nvCxnSpPr>
        <p:spPr>
          <a:xfrm flipH="1" flipV="1">
            <a:off x="2216804" y="2259898"/>
            <a:ext cx="3218947" cy="1694655"/>
          </a:xfrm>
          <a:prstGeom prst="straightConnector1">
            <a:avLst/>
          </a:prstGeom>
          <a:ln>
            <a:solidFill>
              <a:srgbClr val="FF0000"/>
            </a:solidFill>
            <a:headEnd type="triangle" w="lg" len="lg"/>
            <a:tailEnd type="none" w="lg" len="lg"/>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8129602" y="921001"/>
            <a:ext cx="2438893" cy="2031325"/>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sym typeface="Arial"/>
                <a:rtl val="0"/>
              </a:rPr>
              <a:t>Economic opportunity</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sym typeface="Arial"/>
                <a:rtl val="0"/>
              </a:rPr>
              <a:t>Housing affordability</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sym typeface="Arial"/>
                <a:rtl val="0"/>
              </a:rPr>
              <a:t>Educational quality</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sym typeface="Arial"/>
                <a:rtl val="0"/>
              </a:rPr>
              <a:t>Discrimination</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sym typeface="Arial"/>
                <a:rtl val="0"/>
              </a:rPr>
              <a:t>Violence</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sym typeface="Arial"/>
                <a:rtl val="0"/>
              </a:rPr>
              <a:t>Poverty</a:t>
            </a:r>
          </a:p>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
        <p:nvSpPr>
          <p:cNvPr id="13" name="Right Brace 12"/>
          <p:cNvSpPr/>
          <p:nvPr/>
        </p:nvSpPr>
        <p:spPr>
          <a:xfrm rot="19875495">
            <a:off x="8446002" y="1134929"/>
            <a:ext cx="744434" cy="2396405"/>
          </a:xfrm>
          <a:prstGeom prst="rightBrace">
            <a:avLst>
              <a:gd name="adj1" fmla="val 5431"/>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sym typeface="Arial"/>
              <a:rtl val="0"/>
            </a:endParaRPr>
          </a:p>
        </p:txBody>
      </p:sp>
      <p:cxnSp>
        <p:nvCxnSpPr>
          <p:cNvPr id="26" name="Straight Arrow Connector 25"/>
          <p:cNvCxnSpPr>
            <a:cxnSpLocks/>
          </p:cNvCxnSpPr>
          <p:nvPr/>
        </p:nvCxnSpPr>
        <p:spPr>
          <a:xfrm flipV="1">
            <a:off x="311129" y="6406475"/>
            <a:ext cx="10032999" cy="31634"/>
          </a:xfrm>
          <a:prstGeom prst="straightConnector1">
            <a:avLst/>
          </a:prstGeom>
          <a:ln w="31750">
            <a:solidFill>
              <a:schemeClr val="tx1"/>
            </a:solidFill>
            <a:tailEnd type="triangle" w="lg" len="lg"/>
          </a:ln>
          <a:effectLst>
            <a:glow rad="228600">
              <a:schemeClr val="accent1">
                <a:satMod val="175000"/>
                <a:alpha val="40000"/>
              </a:schemeClr>
            </a:glow>
          </a:effectLst>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236710" y="6091939"/>
            <a:ext cx="1980094"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sym typeface="Arial"/>
                <a:rtl val="0"/>
              </a:rPr>
              <a:t>Historical Trauma</a:t>
            </a:r>
          </a:p>
        </p:txBody>
      </p:sp>
      <p:sp>
        <p:nvSpPr>
          <p:cNvPr id="17" name="TextBox 16"/>
          <p:cNvSpPr txBox="1"/>
          <p:nvPr/>
        </p:nvSpPr>
        <p:spPr>
          <a:xfrm>
            <a:off x="3679892" y="6362843"/>
            <a:ext cx="1847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
        <p:nvSpPr>
          <p:cNvPr id="15" name="Rectangle 14"/>
          <p:cNvSpPr/>
          <p:nvPr/>
        </p:nvSpPr>
        <p:spPr>
          <a:xfrm>
            <a:off x="10117579" y="6523255"/>
            <a:ext cx="179568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tl val="0"/>
              </a:rPr>
              <a:t>Marie-Mitchell, 2020</a:t>
            </a:r>
          </a:p>
        </p:txBody>
      </p:sp>
      <p:sp>
        <p:nvSpPr>
          <p:cNvPr id="22" name="TextBox 21"/>
          <p:cNvSpPr txBox="1"/>
          <p:nvPr/>
        </p:nvSpPr>
        <p:spPr>
          <a:xfrm>
            <a:off x="480324" y="2461631"/>
            <a:ext cx="2428870" cy="2862322"/>
          </a:xfrm>
          <a:prstGeom prst="rect">
            <a:avLst/>
          </a:prstGeom>
          <a:noFill/>
        </p:spPr>
        <p:txBody>
          <a:bodyPr wrap="non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sym typeface="Arial"/>
                <a:rtl val="0"/>
              </a:rPr>
              <a:t>Emotional neglect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sym typeface="Arial"/>
                <a:rtl val="0"/>
              </a:rPr>
              <a:t>Emotional abuse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sym typeface="Arial"/>
                <a:rtl val="0"/>
              </a:rPr>
              <a:t>Physical neglect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sym typeface="Arial"/>
                <a:rtl val="0"/>
              </a:rPr>
              <a:t>Physical abuse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sym typeface="Arial"/>
                <a:rtl val="0"/>
              </a:rPr>
              <a:t>Sexual abuse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sym typeface="Arial"/>
                <a:rtl val="0"/>
              </a:rPr>
              <a:t>Incarceration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sym typeface="Arial"/>
                <a:rtl val="0"/>
              </a:rPr>
              <a:t>Mental illness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sym typeface="Arial"/>
                <a:rtl val="0"/>
              </a:rPr>
              <a:t>Substance abuse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sym typeface="Arial"/>
                <a:rtl val="0"/>
              </a:rPr>
              <a:t>Domestic violence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sym typeface="Arial"/>
                <a:rtl val="0"/>
              </a:rPr>
              <a:t>Divorce/separation</a:t>
            </a:r>
          </a:p>
        </p:txBody>
      </p:sp>
      <p:sp>
        <p:nvSpPr>
          <p:cNvPr id="20" name="TextBox 19">
            <a:extLst>
              <a:ext uri="{FF2B5EF4-FFF2-40B4-BE49-F238E27FC236}">
                <a16:creationId xmlns:a16="http://schemas.microsoft.com/office/drawing/2014/main" id="{5FA276DC-A140-42FF-9AE1-64549062DEAB}"/>
              </a:ext>
            </a:extLst>
          </p:cNvPr>
          <p:cNvSpPr txBox="1"/>
          <p:nvPr/>
        </p:nvSpPr>
        <p:spPr>
          <a:xfrm>
            <a:off x="2203237" y="1439206"/>
            <a:ext cx="18662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Arial"/>
                <a:ea typeface="+mn-ea"/>
                <a:cs typeface="Arial"/>
                <a:sym typeface="Arial"/>
                <a:rtl val="0"/>
              </a:rPr>
              <a:t>Relationships</a:t>
            </a:r>
          </a:p>
        </p:txBody>
      </p:sp>
      <p:sp>
        <p:nvSpPr>
          <p:cNvPr id="21" name="Arrow: Up 20">
            <a:extLst>
              <a:ext uri="{FF2B5EF4-FFF2-40B4-BE49-F238E27FC236}">
                <a16:creationId xmlns:a16="http://schemas.microsoft.com/office/drawing/2014/main" id="{9F21D01F-47C3-418F-B6A6-142A5BC02853}"/>
              </a:ext>
            </a:extLst>
          </p:cNvPr>
          <p:cNvSpPr/>
          <p:nvPr/>
        </p:nvSpPr>
        <p:spPr>
          <a:xfrm>
            <a:off x="2779960" y="1935267"/>
            <a:ext cx="405105" cy="1324759"/>
          </a:xfrm>
          <a:prstGeom prst="up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rtl val="0"/>
            </a:endParaRPr>
          </a:p>
        </p:txBody>
      </p:sp>
      <p:sp>
        <p:nvSpPr>
          <p:cNvPr id="29" name="TextBox 28">
            <a:extLst>
              <a:ext uri="{FF2B5EF4-FFF2-40B4-BE49-F238E27FC236}">
                <a16:creationId xmlns:a16="http://schemas.microsoft.com/office/drawing/2014/main" id="{DAC5734E-C3C4-4BD6-9CFF-79434A66405E}"/>
              </a:ext>
            </a:extLst>
          </p:cNvPr>
          <p:cNvSpPr txBox="1"/>
          <p:nvPr/>
        </p:nvSpPr>
        <p:spPr>
          <a:xfrm>
            <a:off x="9611369" y="3580591"/>
            <a:ext cx="159530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Arial"/>
                <a:ea typeface="+mn-ea"/>
                <a:cs typeface="Arial"/>
                <a:sym typeface="Arial"/>
                <a:rtl val="0"/>
              </a:rPr>
              <a:t>Community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Arial"/>
                <a:ea typeface="+mn-ea"/>
                <a:cs typeface="Arial"/>
                <a:sym typeface="Arial"/>
                <a:rtl val="0"/>
              </a:rPr>
              <a:t>Resources</a:t>
            </a:r>
          </a:p>
        </p:txBody>
      </p:sp>
      <p:sp>
        <p:nvSpPr>
          <p:cNvPr id="30" name="Arrow: Up 29">
            <a:extLst>
              <a:ext uri="{FF2B5EF4-FFF2-40B4-BE49-F238E27FC236}">
                <a16:creationId xmlns:a16="http://schemas.microsoft.com/office/drawing/2014/main" id="{23E5BA3F-1668-4DF4-A48D-701BF484B5E2}"/>
              </a:ext>
            </a:extLst>
          </p:cNvPr>
          <p:cNvSpPr/>
          <p:nvPr/>
        </p:nvSpPr>
        <p:spPr>
          <a:xfrm rot="10800000">
            <a:off x="10106714" y="2787557"/>
            <a:ext cx="405105" cy="707888"/>
          </a:xfrm>
          <a:prstGeom prst="up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rtl val="0"/>
            </a:endParaRPr>
          </a:p>
        </p:txBody>
      </p:sp>
      <p:sp>
        <p:nvSpPr>
          <p:cNvPr id="19" name="TextBox 18">
            <a:extLst>
              <a:ext uri="{FF2B5EF4-FFF2-40B4-BE49-F238E27FC236}">
                <a16:creationId xmlns:a16="http://schemas.microsoft.com/office/drawing/2014/main" id="{B85FEEAD-088C-4FB3-2AEB-951C52EE252E}"/>
              </a:ext>
            </a:extLst>
          </p:cNvPr>
          <p:cNvSpPr txBox="1"/>
          <p:nvPr/>
        </p:nvSpPr>
        <p:spPr>
          <a:xfrm rot="16200000">
            <a:off x="-1417523" y="3319778"/>
            <a:ext cx="3345788" cy="400110"/>
          </a:xfrm>
          <a:prstGeom prst="rect">
            <a:avLst/>
          </a:prstGeom>
          <a:noFill/>
        </p:spPr>
        <p:txBody>
          <a:bodyPr wrap="none" rtlCol="0">
            <a:spAutoFit/>
          </a:bodyPr>
          <a:lstStyle/>
          <a:p>
            <a:r>
              <a:rPr lang="en-US" sz="2000" b="1" dirty="0"/>
              <a:t>Family-Level Risk Factors</a:t>
            </a:r>
          </a:p>
        </p:txBody>
      </p:sp>
      <p:sp>
        <p:nvSpPr>
          <p:cNvPr id="23" name="TextBox 22">
            <a:extLst>
              <a:ext uri="{FF2B5EF4-FFF2-40B4-BE49-F238E27FC236}">
                <a16:creationId xmlns:a16="http://schemas.microsoft.com/office/drawing/2014/main" id="{0C3FAD67-97DC-11DE-DCCC-0B00187F00A8}"/>
              </a:ext>
            </a:extLst>
          </p:cNvPr>
          <p:cNvSpPr txBox="1"/>
          <p:nvPr/>
        </p:nvSpPr>
        <p:spPr>
          <a:xfrm rot="17028691">
            <a:off x="9282365" y="1612473"/>
            <a:ext cx="3815468" cy="400110"/>
          </a:xfrm>
          <a:prstGeom prst="rect">
            <a:avLst/>
          </a:prstGeom>
          <a:noFill/>
        </p:spPr>
        <p:txBody>
          <a:bodyPr wrap="none" rtlCol="0">
            <a:spAutoFit/>
          </a:bodyPr>
          <a:lstStyle/>
          <a:p>
            <a:r>
              <a:rPr lang="en-US" sz="2000" b="1" dirty="0"/>
              <a:t>Social Determinants of Health</a:t>
            </a:r>
          </a:p>
        </p:txBody>
      </p:sp>
    </p:spTree>
    <p:extLst>
      <p:ext uri="{BB962C8B-B14F-4D97-AF65-F5344CB8AC3E}">
        <p14:creationId xmlns:p14="http://schemas.microsoft.com/office/powerpoint/2010/main" val="41623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9" grpId="0"/>
      <p:bldP spid="30"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2238"/>
            <a:ext cx="8229600" cy="1143000"/>
          </a:xfrm>
        </p:spPr>
        <p:txBody>
          <a:bodyPr/>
          <a:lstStyle/>
          <a:p>
            <a:r>
              <a:rPr lang="en-US" dirty="0"/>
              <a:t>The Other Wes Moore</a:t>
            </a:r>
          </a:p>
        </p:txBody>
      </p:sp>
      <p:sp>
        <p:nvSpPr>
          <p:cNvPr id="3" name="Content Placeholder 2"/>
          <p:cNvSpPr>
            <a:spLocks noGrp="1"/>
          </p:cNvSpPr>
          <p:nvPr>
            <p:ph sz="half" idx="1"/>
          </p:nvPr>
        </p:nvSpPr>
        <p:spPr>
          <a:xfrm>
            <a:off x="597068" y="1247274"/>
            <a:ext cx="4038600" cy="4525963"/>
          </a:xfrm>
        </p:spPr>
        <p:txBody>
          <a:bodyPr/>
          <a:lstStyle/>
          <a:p>
            <a:pPr marL="0" indent="0">
              <a:buNone/>
            </a:pPr>
            <a:r>
              <a:rPr lang="en-US" dirty="0"/>
              <a:t>Wes 1</a:t>
            </a:r>
          </a:p>
          <a:p>
            <a:r>
              <a:rPr lang="en-US" dirty="0"/>
              <a:t>Father alcoholic</a:t>
            </a:r>
          </a:p>
          <a:p>
            <a:r>
              <a:rPr lang="en-US" dirty="0"/>
              <a:t>Father abusive</a:t>
            </a:r>
          </a:p>
          <a:p>
            <a:r>
              <a:rPr lang="en-US" dirty="0"/>
              <a:t>Parents separated</a:t>
            </a:r>
          </a:p>
          <a:p>
            <a:r>
              <a:rPr lang="en-US" dirty="0"/>
              <a:t>Mother marijuana use</a:t>
            </a:r>
          </a:p>
        </p:txBody>
      </p:sp>
      <p:sp>
        <p:nvSpPr>
          <p:cNvPr id="4" name="Content Placeholder 3"/>
          <p:cNvSpPr>
            <a:spLocks noGrp="1"/>
          </p:cNvSpPr>
          <p:nvPr>
            <p:ph sz="half" idx="2"/>
          </p:nvPr>
        </p:nvSpPr>
        <p:spPr>
          <a:xfrm>
            <a:off x="7879289" y="1247275"/>
            <a:ext cx="4038600" cy="4525963"/>
          </a:xfrm>
        </p:spPr>
        <p:txBody>
          <a:bodyPr/>
          <a:lstStyle/>
          <a:p>
            <a:pPr marL="0" indent="0">
              <a:buNone/>
            </a:pPr>
            <a:r>
              <a:rPr lang="en-US" dirty="0"/>
              <a:t>Wes 2</a:t>
            </a:r>
          </a:p>
          <a:p>
            <a:r>
              <a:rPr lang="en-US" dirty="0"/>
              <a:t>Father died</a:t>
            </a:r>
          </a:p>
          <a:p>
            <a:r>
              <a:rPr lang="en-US" dirty="0"/>
              <a:t>Mother’s prior husband was abusive</a:t>
            </a:r>
          </a:p>
          <a:p>
            <a:r>
              <a:rPr lang="en-US" dirty="0"/>
              <a:t>Mother worked a lot</a:t>
            </a:r>
          </a:p>
          <a:p>
            <a:r>
              <a:rPr lang="en-US" dirty="0"/>
              <a:t>  + Military school</a:t>
            </a:r>
          </a:p>
          <a:p>
            <a:pPr marL="0" indent="0">
              <a:buNone/>
            </a:pPr>
            <a:endParaRPr lang="en-US" dirty="0"/>
          </a:p>
        </p:txBody>
      </p:sp>
      <p:pic>
        <p:nvPicPr>
          <p:cNvPr id="6" name="Picture 5"/>
          <p:cNvPicPr>
            <a:picLocks noChangeAspect="1"/>
          </p:cNvPicPr>
          <p:nvPr/>
        </p:nvPicPr>
        <p:blipFill rotWithShape="1">
          <a:blip r:embed="rId3"/>
          <a:srcRect l="2292" t="34808" r="80208" b="18503"/>
          <a:stretch/>
        </p:blipFill>
        <p:spPr>
          <a:xfrm>
            <a:off x="5226272" y="3764379"/>
            <a:ext cx="2062413" cy="3093621"/>
          </a:xfrm>
          <a:prstGeom prst="rect">
            <a:avLst/>
          </a:prstGeom>
        </p:spPr>
      </p:pic>
    </p:spTree>
    <p:extLst>
      <p:ext uri="{BB962C8B-B14F-4D97-AF65-F5344CB8AC3E}">
        <p14:creationId xmlns:p14="http://schemas.microsoft.com/office/powerpoint/2010/main" val="233965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945A8-EC0F-40C6-8318-4B29184FC356}"/>
              </a:ext>
            </a:extLst>
          </p:cNvPr>
          <p:cNvSpPr>
            <a:spLocks noGrp="1"/>
          </p:cNvSpPr>
          <p:nvPr>
            <p:ph type="title"/>
          </p:nvPr>
        </p:nvSpPr>
        <p:spPr>
          <a:xfrm>
            <a:off x="774700" y="201282"/>
            <a:ext cx="10642600" cy="1143000"/>
          </a:xfrm>
        </p:spPr>
        <p:txBody>
          <a:bodyPr>
            <a:normAutofit/>
          </a:bodyPr>
          <a:lstStyle/>
          <a:p>
            <a:pPr algn="ctr"/>
            <a:r>
              <a:rPr lang="en-US" sz="4400" dirty="0"/>
              <a:t>What Works for Poverty</a:t>
            </a:r>
          </a:p>
        </p:txBody>
      </p:sp>
      <p:sp>
        <p:nvSpPr>
          <p:cNvPr id="3" name="Content Placeholder 2">
            <a:extLst>
              <a:ext uri="{FF2B5EF4-FFF2-40B4-BE49-F238E27FC236}">
                <a16:creationId xmlns:a16="http://schemas.microsoft.com/office/drawing/2014/main" id="{2520BC11-3E71-4231-833E-A73E86B86796}"/>
              </a:ext>
            </a:extLst>
          </p:cNvPr>
          <p:cNvSpPr>
            <a:spLocks noGrp="1"/>
          </p:cNvSpPr>
          <p:nvPr>
            <p:ph idx="1"/>
          </p:nvPr>
        </p:nvSpPr>
        <p:spPr>
          <a:xfrm>
            <a:off x="774700" y="1626338"/>
            <a:ext cx="10642600" cy="4283144"/>
          </a:xfrm>
        </p:spPr>
        <p:txBody>
          <a:bodyPr>
            <a:normAutofit lnSpcReduction="10000"/>
          </a:bodyPr>
          <a:lstStyle/>
          <a:p>
            <a:r>
              <a:rPr lang="en-US" sz="2800" dirty="0"/>
              <a:t>Resource directories maintained in collaboration with local public health &amp; community organizations e.g. United Way 211</a:t>
            </a:r>
          </a:p>
          <a:p>
            <a:r>
              <a:rPr lang="en-US" sz="2800" dirty="0"/>
              <a:t>Reach Out and Read</a:t>
            </a:r>
          </a:p>
          <a:p>
            <a:r>
              <a:rPr lang="en-US" sz="2800" dirty="0"/>
              <a:t>Healthy Steps for Young Children</a:t>
            </a:r>
          </a:p>
          <a:p>
            <a:r>
              <a:rPr lang="en-US" sz="2800" dirty="0"/>
              <a:t>Medical-Legal Partnership</a:t>
            </a:r>
          </a:p>
          <a:p>
            <a:r>
              <a:rPr lang="en-US" sz="2800" dirty="0"/>
              <a:t>Health Leads</a:t>
            </a:r>
          </a:p>
          <a:p>
            <a:r>
              <a:rPr lang="en-US" sz="2800" dirty="0"/>
              <a:t>Parent Mentors</a:t>
            </a:r>
          </a:p>
          <a:p>
            <a:r>
              <a:rPr lang="en-US" sz="2800" dirty="0"/>
              <a:t>Home visiting programs e.g. Nurse-Family Partnership, Early Start, Early Head Start</a:t>
            </a:r>
          </a:p>
        </p:txBody>
      </p:sp>
      <p:sp>
        <p:nvSpPr>
          <p:cNvPr id="5" name="TextBox 4">
            <a:extLst>
              <a:ext uri="{FF2B5EF4-FFF2-40B4-BE49-F238E27FC236}">
                <a16:creationId xmlns:a16="http://schemas.microsoft.com/office/drawing/2014/main" id="{675A4056-215E-B210-BAB2-A4084641A131}"/>
              </a:ext>
            </a:extLst>
          </p:cNvPr>
          <p:cNvSpPr txBox="1"/>
          <p:nvPr/>
        </p:nvSpPr>
        <p:spPr>
          <a:xfrm>
            <a:off x="9410010" y="6385810"/>
            <a:ext cx="21723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000000"/>
                </a:solidFill>
                <a:effectLst/>
                <a:uLnTx/>
                <a:uFillTx/>
                <a:latin typeface="Arial"/>
                <a:cs typeface="Arial"/>
                <a:sym typeface="Arial"/>
                <a:rtl val="0"/>
              </a:rPr>
              <a:t>Fierman</a:t>
            </a:r>
            <a:r>
              <a:rPr kumimoji="0" lang="en-US" sz="1800" b="0" i="0" u="none" strike="noStrike" kern="0" cap="none" spc="0" normalizeH="0" baseline="0" noProof="0" dirty="0">
                <a:ln>
                  <a:noFill/>
                </a:ln>
                <a:solidFill>
                  <a:srgbClr val="000000"/>
                </a:solidFill>
                <a:effectLst/>
                <a:uLnTx/>
                <a:uFillTx/>
                <a:latin typeface="Arial"/>
                <a:cs typeface="Arial"/>
                <a:sym typeface="Arial"/>
                <a:rtl val="0"/>
              </a:rPr>
              <a:t> et al, 2016</a:t>
            </a:r>
          </a:p>
        </p:txBody>
      </p:sp>
    </p:spTree>
    <p:extLst>
      <p:ext uri="{BB962C8B-B14F-4D97-AF65-F5344CB8AC3E}">
        <p14:creationId xmlns:p14="http://schemas.microsoft.com/office/powerpoint/2010/main" val="24222441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945A8-EC0F-40C6-8318-4B29184FC356}"/>
              </a:ext>
            </a:extLst>
          </p:cNvPr>
          <p:cNvSpPr>
            <a:spLocks noGrp="1"/>
          </p:cNvSpPr>
          <p:nvPr>
            <p:ph type="title"/>
          </p:nvPr>
        </p:nvSpPr>
        <p:spPr>
          <a:xfrm>
            <a:off x="774700" y="201282"/>
            <a:ext cx="10642600" cy="1143000"/>
          </a:xfrm>
        </p:spPr>
        <p:txBody>
          <a:bodyPr>
            <a:normAutofit/>
          </a:bodyPr>
          <a:lstStyle/>
          <a:p>
            <a:pPr algn="ctr"/>
            <a:r>
              <a:rPr lang="en-US" sz="4400" dirty="0"/>
              <a:t>What Works for ACEs</a:t>
            </a:r>
          </a:p>
        </p:txBody>
      </p:sp>
      <p:sp>
        <p:nvSpPr>
          <p:cNvPr id="3" name="Content Placeholder 2">
            <a:extLst>
              <a:ext uri="{FF2B5EF4-FFF2-40B4-BE49-F238E27FC236}">
                <a16:creationId xmlns:a16="http://schemas.microsoft.com/office/drawing/2014/main" id="{2520BC11-3E71-4231-833E-A73E86B86796}"/>
              </a:ext>
            </a:extLst>
          </p:cNvPr>
          <p:cNvSpPr>
            <a:spLocks noGrp="1"/>
          </p:cNvSpPr>
          <p:nvPr>
            <p:ph idx="1"/>
          </p:nvPr>
        </p:nvSpPr>
        <p:spPr>
          <a:xfrm>
            <a:off x="774700" y="1626338"/>
            <a:ext cx="10642600" cy="4283144"/>
          </a:xfrm>
        </p:spPr>
        <p:txBody>
          <a:bodyPr>
            <a:normAutofit lnSpcReduction="10000"/>
          </a:bodyPr>
          <a:lstStyle/>
          <a:p>
            <a:r>
              <a:rPr lang="en-US" sz="2800" dirty="0"/>
              <a:t>Primary Care Interventions</a:t>
            </a:r>
          </a:p>
          <a:p>
            <a:pPr marL="457200">
              <a:buFont typeface="Wingdings" panose="05000000000000000000" pitchFamily="2" charset="2"/>
              <a:buChar char="ü"/>
            </a:pPr>
            <a:r>
              <a:rPr lang="en-US" sz="2800" dirty="0"/>
              <a:t>SEEK studies: combination of parenting education and community resources via handouts and social worker when needed; reduced CPS reports and psychological aggression</a:t>
            </a:r>
          </a:p>
          <a:p>
            <a:pPr marL="457200">
              <a:buFont typeface="Wingdings" panose="05000000000000000000" pitchFamily="2" charset="2"/>
              <a:buChar char="ü"/>
            </a:pPr>
            <a:endParaRPr lang="en-US" sz="2800" dirty="0"/>
          </a:p>
          <a:p>
            <a:r>
              <a:rPr lang="en-US" sz="2800" dirty="0"/>
              <a:t>Community-Based Interventions</a:t>
            </a:r>
          </a:p>
          <a:p>
            <a:pPr marL="457200">
              <a:buFont typeface="Wingdings" panose="05000000000000000000" pitchFamily="2" charset="2"/>
              <a:buChar char="ü"/>
            </a:pPr>
            <a:r>
              <a:rPr lang="en-US" sz="2800" dirty="0"/>
              <a:t>Home visiting programs</a:t>
            </a:r>
          </a:p>
          <a:p>
            <a:pPr marL="457200">
              <a:buFont typeface="Wingdings" panose="05000000000000000000" pitchFamily="2" charset="2"/>
              <a:buChar char="ü"/>
            </a:pPr>
            <a:r>
              <a:rPr lang="en-US" sz="2800" dirty="0"/>
              <a:t>Parenting education</a:t>
            </a:r>
          </a:p>
          <a:p>
            <a:pPr marL="457200">
              <a:buFont typeface="Wingdings" panose="05000000000000000000" pitchFamily="2" charset="2"/>
              <a:buChar char="ü"/>
            </a:pPr>
            <a:r>
              <a:rPr lang="en-US" sz="2800" dirty="0"/>
              <a:t>Social services</a:t>
            </a:r>
          </a:p>
          <a:p>
            <a:endParaRPr lang="en-US" sz="2800" dirty="0"/>
          </a:p>
        </p:txBody>
      </p:sp>
      <p:sp>
        <p:nvSpPr>
          <p:cNvPr id="4" name="TextBox 3">
            <a:extLst>
              <a:ext uri="{FF2B5EF4-FFF2-40B4-BE49-F238E27FC236}">
                <a16:creationId xmlns:a16="http://schemas.microsoft.com/office/drawing/2014/main" id="{F187503E-2A24-49A9-6BD0-0167B2BD13BC}"/>
              </a:ext>
            </a:extLst>
          </p:cNvPr>
          <p:cNvSpPr txBox="1"/>
          <p:nvPr/>
        </p:nvSpPr>
        <p:spPr>
          <a:xfrm>
            <a:off x="598249" y="6473594"/>
            <a:ext cx="115937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rPr>
              <a:t>(Marie-Mitchell &amp; </a:t>
            </a:r>
            <a:r>
              <a:rPr kumimoji="0" lang="en-US" sz="1800" b="0" i="0" u="none" strike="noStrike" kern="1200" cap="none" spc="0" normalizeH="0" baseline="0" noProof="0" dirty="0" err="1">
                <a:ln>
                  <a:noFill/>
                </a:ln>
                <a:solidFill>
                  <a:srgbClr val="000000"/>
                </a:solidFill>
                <a:effectLst/>
                <a:uLnTx/>
                <a:uFillTx/>
                <a:latin typeface="Arial"/>
              </a:rPr>
              <a:t>Kostolansky</a:t>
            </a:r>
            <a:r>
              <a:rPr kumimoji="0" lang="en-US" sz="1800" b="0" i="0" u="none" strike="noStrike" kern="1200" cap="none" spc="0" normalizeH="0" baseline="0" noProof="0" dirty="0">
                <a:ln>
                  <a:noFill/>
                </a:ln>
                <a:solidFill>
                  <a:srgbClr val="000000"/>
                </a:solidFill>
                <a:effectLst/>
                <a:uLnTx/>
                <a:uFillTx/>
                <a:latin typeface="Arial"/>
              </a:rPr>
              <a:t>, 2019; </a:t>
            </a:r>
            <a:r>
              <a:rPr kumimoji="0" lang="en-US" sz="1800" b="0" i="0" u="none" strike="noStrike" kern="1200" cap="none" spc="0" normalizeH="0" baseline="0" noProof="0" dirty="0" err="1">
                <a:ln>
                  <a:noFill/>
                </a:ln>
                <a:solidFill>
                  <a:srgbClr val="000000"/>
                </a:solidFill>
                <a:effectLst/>
                <a:uLnTx/>
                <a:uFillTx/>
                <a:latin typeface="Arial"/>
              </a:rPr>
              <a:t>Seph</a:t>
            </a:r>
            <a:r>
              <a:rPr kumimoji="0" lang="en-US" sz="1800" b="0" i="0" u="none" strike="noStrike" kern="1200" cap="none" spc="0" normalizeH="0" baseline="0" noProof="0" dirty="0">
                <a:ln>
                  <a:noFill/>
                </a:ln>
                <a:solidFill>
                  <a:srgbClr val="000000"/>
                </a:solidFill>
                <a:effectLst/>
                <a:uLnTx/>
                <a:uFillTx/>
                <a:latin typeface="Arial"/>
              </a:rPr>
              <a:t> et al, 2013; Flynn et al, 2015; Purewal et al,2018; </a:t>
            </a:r>
            <a:r>
              <a:rPr kumimoji="0" lang="en-US" sz="1800" b="0" i="0" u="none" strike="noStrike" kern="1200" cap="none" spc="0" normalizeH="0" baseline="0" noProof="0" dirty="0" err="1">
                <a:ln>
                  <a:noFill/>
                </a:ln>
                <a:solidFill>
                  <a:srgbClr val="000000"/>
                </a:solidFill>
                <a:effectLst/>
                <a:uLnTx/>
                <a:uFillTx/>
                <a:latin typeface="Arial"/>
              </a:rPr>
              <a:t>Slopen</a:t>
            </a:r>
            <a:r>
              <a:rPr kumimoji="0" lang="en-US" sz="1800" b="0" i="0" u="none" strike="noStrike" kern="1200" cap="none" spc="0" normalizeH="0" baseline="0" noProof="0" dirty="0">
                <a:ln>
                  <a:noFill/>
                </a:ln>
                <a:solidFill>
                  <a:srgbClr val="000000"/>
                </a:solidFill>
                <a:effectLst/>
                <a:uLnTx/>
                <a:uFillTx/>
                <a:latin typeface="Arial"/>
              </a:rPr>
              <a:t> et al, 2014)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ndParaRPr>
          </a:p>
        </p:txBody>
      </p:sp>
    </p:spTree>
    <p:extLst>
      <p:ext uri="{BB962C8B-B14F-4D97-AF65-F5344CB8AC3E}">
        <p14:creationId xmlns:p14="http://schemas.microsoft.com/office/powerpoint/2010/main" val="41624210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997D-E9CD-44FD-D5EF-860074158BB3}"/>
              </a:ext>
            </a:extLst>
          </p:cNvPr>
          <p:cNvSpPr>
            <a:spLocks noGrp="1"/>
          </p:cNvSpPr>
          <p:nvPr>
            <p:ph type="title"/>
          </p:nvPr>
        </p:nvSpPr>
        <p:spPr>
          <a:xfrm>
            <a:off x="774700" y="424722"/>
            <a:ext cx="10642600" cy="1143000"/>
          </a:xfrm>
        </p:spPr>
        <p:txBody>
          <a:bodyPr/>
          <a:lstStyle/>
          <a:p>
            <a:r>
              <a:rPr lang="en-US" dirty="0"/>
              <a:t>Summary- From Science to Practice</a:t>
            </a:r>
          </a:p>
        </p:txBody>
      </p:sp>
      <p:sp>
        <p:nvSpPr>
          <p:cNvPr id="3" name="Content Placeholder 2">
            <a:extLst>
              <a:ext uri="{FF2B5EF4-FFF2-40B4-BE49-F238E27FC236}">
                <a16:creationId xmlns:a16="http://schemas.microsoft.com/office/drawing/2014/main" id="{CF1C32D1-309C-798F-B4D6-3F62D1823E86}"/>
              </a:ext>
            </a:extLst>
          </p:cNvPr>
          <p:cNvSpPr>
            <a:spLocks noGrp="1"/>
          </p:cNvSpPr>
          <p:nvPr>
            <p:ph idx="1"/>
          </p:nvPr>
        </p:nvSpPr>
        <p:spPr>
          <a:xfrm>
            <a:off x="778933" y="1912940"/>
            <a:ext cx="5317067" cy="4640263"/>
          </a:xfrm>
        </p:spPr>
        <p:txBody>
          <a:bodyPr/>
          <a:lstStyle/>
          <a:p>
            <a:pPr marL="0" indent="0">
              <a:buNone/>
            </a:pPr>
            <a:r>
              <a:rPr lang="en-US" sz="2400" b="1" dirty="0"/>
              <a:t>What Screening Tool </a:t>
            </a:r>
          </a:p>
          <a:p>
            <a:r>
              <a:rPr lang="en-US" sz="2400" dirty="0"/>
              <a:t> Limited evidence for the validity of any single tool to screen for ACEs in pediatric practice</a:t>
            </a:r>
          </a:p>
          <a:p>
            <a:endParaRPr lang="en-US" sz="2400" dirty="0"/>
          </a:p>
          <a:p>
            <a:r>
              <a:rPr lang="en-US" sz="2400" dirty="0"/>
              <a:t> Select a tool that fits your clinic workflow and helps you incorporate information about ACEs into patient care management</a:t>
            </a:r>
          </a:p>
          <a:p>
            <a:endParaRPr lang="en-US" dirty="0"/>
          </a:p>
        </p:txBody>
      </p:sp>
      <p:sp>
        <p:nvSpPr>
          <p:cNvPr id="6" name="Content Placeholder 2">
            <a:extLst>
              <a:ext uri="{FF2B5EF4-FFF2-40B4-BE49-F238E27FC236}">
                <a16:creationId xmlns:a16="http://schemas.microsoft.com/office/drawing/2014/main" id="{E8287BFB-DD67-06B1-3612-37233B103B07}"/>
              </a:ext>
            </a:extLst>
          </p:cNvPr>
          <p:cNvSpPr txBox="1">
            <a:spLocks/>
          </p:cNvSpPr>
          <p:nvPr/>
        </p:nvSpPr>
        <p:spPr bwMode="auto">
          <a:xfrm>
            <a:off x="6096000" y="1912939"/>
            <a:ext cx="5954973"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spcBef>
                <a:spcPct val="20000"/>
              </a:spcBef>
              <a:spcAft>
                <a:spcPct val="0"/>
              </a:spcAft>
              <a:buClr>
                <a:srgbClr val="901C3B"/>
              </a:buClr>
              <a:buChar char="»"/>
              <a:defRPr sz="2000">
                <a:solidFill>
                  <a:schemeClr val="tx1"/>
                </a:solidFill>
                <a:latin typeface="+mn-lt"/>
                <a:ea typeface="+mn-ea"/>
                <a:cs typeface="+mn-cs"/>
              </a:defRPr>
            </a:lvl1pPr>
            <a:lvl2pPr marL="515938" indent="-231775" algn="l" rtl="0" eaLnBrk="0" fontAlgn="base" hangingPunct="0">
              <a:spcBef>
                <a:spcPct val="20000"/>
              </a:spcBef>
              <a:spcAft>
                <a:spcPct val="0"/>
              </a:spcAft>
              <a:buClr>
                <a:schemeClr val="tx1"/>
              </a:buClr>
              <a:buChar char="~"/>
              <a:defRPr sz="2000">
                <a:solidFill>
                  <a:schemeClr val="tx1"/>
                </a:solidFill>
                <a:latin typeface="+mn-lt"/>
                <a:ea typeface="+mn-ea"/>
                <a:cs typeface="+mn-cs"/>
              </a:defRPr>
            </a:lvl2pPr>
            <a:lvl3pPr marL="804863" indent="-174625" algn="l" rtl="0" eaLnBrk="0" fontAlgn="base" hangingPunct="0">
              <a:spcBef>
                <a:spcPct val="20000"/>
              </a:spcBef>
              <a:spcAft>
                <a:spcPct val="0"/>
              </a:spcAft>
              <a:buClr>
                <a:schemeClr val="tx1"/>
              </a:buClr>
              <a:buFont typeface="Times" charset="0"/>
              <a:buChar char="•"/>
              <a:defRPr sz="2000">
                <a:solidFill>
                  <a:schemeClr val="tx1"/>
                </a:solidFill>
                <a:latin typeface="+mn-lt"/>
                <a:ea typeface="+mn-ea"/>
                <a:cs typeface="+mn-cs"/>
              </a:defRPr>
            </a:lvl3pPr>
            <a:lvl4pPr marL="1143000" indent="-223838" algn="l" rtl="0" eaLnBrk="0" fontAlgn="base" hangingPunct="0">
              <a:spcBef>
                <a:spcPct val="20000"/>
              </a:spcBef>
              <a:spcAft>
                <a:spcPct val="0"/>
              </a:spcAft>
              <a:buClr>
                <a:schemeClr val="tx1"/>
              </a:buClr>
              <a:buChar char="~"/>
              <a:defRPr sz="2000">
                <a:solidFill>
                  <a:schemeClr val="tx1"/>
                </a:solidFill>
                <a:latin typeface="+mn-lt"/>
                <a:ea typeface="+mn-ea"/>
                <a:cs typeface="+mn-cs"/>
              </a:defRPr>
            </a:lvl4pPr>
            <a:lvl5pPr marL="1430338" indent="-168275" algn="l" rtl="0" eaLnBrk="0" fontAlgn="base" hangingPunct="0">
              <a:spcBef>
                <a:spcPct val="20000"/>
              </a:spcBef>
              <a:spcAft>
                <a:spcPct val="0"/>
              </a:spcAft>
              <a:buClr>
                <a:schemeClr val="tx1"/>
              </a:buClr>
              <a:buFont typeface="Times" charset="0"/>
              <a:buChar char="•"/>
              <a:defRPr sz="2000">
                <a:solidFill>
                  <a:schemeClr val="tx1"/>
                </a:solidFill>
                <a:latin typeface="+mn-lt"/>
                <a:ea typeface="+mn-ea"/>
                <a:cs typeface="+mn-cs"/>
              </a:defRPr>
            </a:lvl5pPr>
            <a:lvl6pPr marL="18875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6pPr>
            <a:lvl7pPr marL="23447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7pPr>
            <a:lvl8pPr marL="28019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8pPr>
            <a:lvl9pPr marL="32591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
                <a:srgbClr val="901C3B"/>
              </a:buClr>
              <a:buSzTx/>
              <a:buNone/>
              <a:tabLst/>
              <a:defRPr/>
            </a:pPr>
            <a:r>
              <a:rPr kumimoji="0" lang="en-US" sz="2400" b="1" i="0" u="none" strike="noStrike" kern="0" cap="none" spc="0" normalizeH="0" baseline="0" noProof="0" dirty="0">
                <a:ln>
                  <a:noFill/>
                </a:ln>
                <a:solidFill>
                  <a:srgbClr val="000000"/>
                </a:solidFill>
                <a:effectLst/>
                <a:uLnTx/>
                <a:uFillTx/>
                <a:latin typeface="Arial"/>
                <a:sym typeface="Arial"/>
                <a:rtl val="0"/>
              </a:rPr>
              <a:t>What Intervention(s)</a:t>
            </a:r>
          </a:p>
          <a:p>
            <a:pPr marL="169863" marR="0" lvl="0" indent="-169863" algn="l" defTabSz="914400" rtl="0" eaLnBrk="0" fontAlgn="base" latinLnBrk="0" hangingPunct="0">
              <a:lnSpc>
                <a:spcPct val="100000"/>
              </a:lnSpc>
              <a:spcBef>
                <a:spcPct val="20000"/>
              </a:spcBef>
              <a:spcAft>
                <a:spcPct val="0"/>
              </a:spcAft>
              <a:buClr>
                <a:srgbClr val="901C3B"/>
              </a:buClr>
              <a:buSzTx/>
              <a:buFontTx/>
              <a:buChar char="»"/>
              <a:tabLst/>
              <a:defRPr/>
            </a:pPr>
            <a:r>
              <a:rPr lang="en-US" sz="2400" dirty="0">
                <a:solidFill>
                  <a:srgbClr val="000000"/>
                </a:solidFill>
                <a:latin typeface="Arial"/>
              </a:rPr>
              <a:t> Limited evidence to date that pediatric providers can prevent or reduce the impact of ACEs</a:t>
            </a:r>
          </a:p>
          <a:p>
            <a:pPr marL="169863" marR="0" lvl="0" indent="-169863" algn="l" defTabSz="914400" rtl="0" eaLnBrk="0" fontAlgn="base" latinLnBrk="0" hangingPunct="0">
              <a:lnSpc>
                <a:spcPct val="100000"/>
              </a:lnSpc>
              <a:spcBef>
                <a:spcPct val="20000"/>
              </a:spcBef>
              <a:spcAft>
                <a:spcPct val="0"/>
              </a:spcAft>
              <a:buClr>
                <a:srgbClr val="901C3B"/>
              </a:buClr>
              <a:buSzTx/>
              <a:buFontTx/>
              <a:buChar char="»"/>
              <a:tabLst/>
              <a:defRPr/>
            </a:pPr>
            <a:endParaRPr lang="en-US" sz="2400" dirty="0">
              <a:solidFill>
                <a:srgbClr val="000000"/>
              </a:solidFill>
              <a:latin typeface="Arial"/>
            </a:endParaRPr>
          </a:p>
          <a:p>
            <a:pPr marL="169863" marR="0" lvl="0" indent="-169863" algn="l" defTabSz="914400" rtl="0" eaLnBrk="0" fontAlgn="base" latinLnBrk="0" hangingPunct="0">
              <a:lnSpc>
                <a:spcPct val="100000"/>
              </a:lnSpc>
              <a:spcBef>
                <a:spcPct val="20000"/>
              </a:spcBef>
              <a:spcAft>
                <a:spcPct val="0"/>
              </a:spcAft>
              <a:buClr>
                <a:srgbClr val="901C3B"/>
              </a:buClr>
              <a:buSzTx/>
              <a:buFontTx/>
              <a:buChar char="»"/>
              <a:tabLst/>
              <a:defRPr/>
            </a:pPr>
            <a:r>
              <a:rPr kumimoji="0" lang="en-US" sz="2400" b="0" i="0" u="none" strike="noStrike" kern="0" cap="none" spc="0" normalizeH="0" baseline="0" noProof="0" dirty="0">
                <a:ln>
                  <a:noFill/>
                </a:ln>
                <a:solidFill>
                  <a:srgbClr val="000000"/>
                </a:solidFill>
                <a:effectLst/>
                <a:uLnTx/>
                <a:uFillTx/>
                <a:latin typeface="Arial"/>
                <a:sym typeface="Arial"/>
                <a:rtl val="0"/>
              </a:rPr>
              <a:t> Best evidence to date supports parenting education, connection to community resources, and use of home visiting programs</a:t>
            </a:r>
          </a:p>
          <a:p>
            <a:pPr marL="169863" marR="0" lvl="0" indent="-169863" algn="l" defTabSz="914400" rtl="0" eaLnBrk="0" fontAlgn="base" latinLnBrk="0" hangingPunct="0">
              <a:lnSpc>
                <a:spcPct val="100000"/>
              </a:lnSpc>
              <a:spcBef>
                <a:spcPct val="20000"/>
              </a:spcBef>
              <a:spcAft>
                <a:spcPct val="0"/>
              </a:spcAft>
              <a:buClr>
                <a:srgbClr val="901C3B"/>
              </a:buClr>
              <a:buSzTx/>
              <a:buFontTx/>
              <a:buChar char="»"/>
              <a:tabLst/>
              <a:defRPr/>
            </a:pPr>
            <a:endParaRPr kumimoji="0" lang="en-US" sz="2400" b="0" i="0" u="none" strike="noStrike" kern="0" cap="none" spc="0" normalizeH="0" baseline="0" noProof="0" dirty="0">
              <a:ln>
                <a:noFill/>
              </a:ln>
              <a:solidFill>
                <a:srgbClr val="000000"/>
              </a:solidFill>
              <a:effectLst/>
              <a:uLnTx/>
              <a:uFillTx/>
              <a:latin typeface="Arial"/>
              <a:sym typeface="Arial"/>
              <a:rtl val="0"/>
            </a:endParaRPr>
          </a:p>
          <a:p>
            <a:pPr marL="463550" marR="0" lvl="0" indent="-169863" algn="l" defTabSz="914400" rtl="0" eaLnBrk="0" fontAlgn="base" latinLnBrk="0" hangingPunct="0">
              <a:lnSpc>
                <a:spcPct val="100000"/>
              </a:lnSpc>
              <a:spcBef>
                <a:spcPct val="20000"/>
              </a:spcBef>
              <a:spcAft>
                <a:spcPct val="0"/>
              </a:spcAft>
              <a:buClr>
                <a:srgbClr val="901C3B"/>
              </a:buClr>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sym typeface="Arial"/>
              <a:rtl val="0"/>
            </a:endParaRPr>
          </a:p>
          <a:p>
            <a:pPr marL="169863" marR="0" lvl="0" indent="-169863" algn="l" defTabSz="914400" rtl="0" eaLnBrk="0" fontAlgn="base" latinLnBrk="0" hangingPunct="0">
              <a:lnSpc>
                <a:spcPct val="100000"/>
              </a:lnSpc>
              <a:spcBef>
                <a:spcPct val="20000"/>
              </a:spcBef>
              <a:spcAft>
                <a:spcPct val="0"/>
              </a:spcAft>
              <a:buClr>
                <a:srgbClr val="901C3B"/>
              </a:buClr>
              <a:buSzTx/>
              <a:buFontTx/>
              <a:buChar char="»"/>
              <a:tabLst/>
              <a:defRPr/>
            </a:pPr>
            <a:endParaRPr kumimoji="0" lang="en-US" sz="2400" b="0" i="0" u="none" strike="noStrike" kern="0" cap="none" spc="0" normalizeH="0" baseline="0" noProof="0" dirty="0">
              <a:ln>
                <a:noFill/>
              </a:ln>
              <a:solidFill>
                <a:srgbClr val="000000"/>
              </a:solidFill>
              <a:effectLst/>
              <a:uLnTx/>
              <a:uFillTx/>
              <a:latin typeface="Arial"/>
              <a:sym typeface="Arial"/>
              <a:rtl val="0"/>
            </a:endParaRPr>
          </a:p>
          <a:p>
            <a:pPr marL="169863" marR="0" lvl="0" indent="-169863" algn="l" defTabSz="914400" rtl="0" eaLnBrk="0" fontAlgn="base" latinLnBrk="0" hangingPunct="0">
              <a:lnSpc>
                <a:spcPct val="100000"/>
              </a:lnSpc>
              <a:spcBef>
                <a:spcPct val="20000"/>
              </a:spcBef>
              <a:spcAft>
                <a:spcPct val="0"/>
              </a:spcAft>
              <a:buClr>
                <a:srgbClr val="901C3B"/>
              </a:buClr>
              <a:buSzTx/>
              <a:buFontTx/>
              <a:buChar char="»"/>
              <a:tabLst/>
              <a:defRPr/>
            </a:pPr>
            <a:endParaRPr kumimoji="0" lang="en-US" sz="2000" b="0" i="0" u="none" strike="noStrike" kern="0" cap="none" spc="0" normalizeH="0" baseline="0" noProof="0" dirty="0">
              <a:ln>
                <a:noFill/>
              </a:ln>
              <a:solidFill>
                <a:srgbClr val="000000"/>
              </a:solidFill>
              <a:effectLst/>
              <a:uLnTx/>
              <a:uFillTx/>
              <a:latin typeface="Arial"/>
              <a:sym typeface="Arial"/>
              <a:rtl val="0"/>
            </a:endParaRPr>
          </a:p>
        </p:txBody>
      </p:sp>
      <p:sp>
        <p:nvSpPr>
          <p:cNvPr id="4" name="Content Placeholder 2">
            <a:extLst>
              <a:ext uri="{FF2B5EF4-FFF2-40B4-BE49-F238E27FC236}">
                <a16:creationId xmlns:a16="http://schemas.microsoft.com/office/drawing/2014/main" id="{CC4F8CB8-E4DB-C728-9BA9-72FB5FDD44AF}"/>
              </a:ext>
            </a:extLst>
          </p:cNvPr>
          <p:cNvSpPr txBox="1">
            <a:spLocks/>
          </p:cNvSpPr>
          <p:nvPr/>
        </p:nvSpPr>
        <p:spPr bwMode="auto">
          <a:xfrm>
            <a:off x="3981329" y="5924110"/>
            <a:ext cx="4229341" cy="726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spcBef>
                <a:spcPct val="20000"/>
              </a:spcBef>
              <a:spcAft>
                <a:spcPct val="0"/>
              </a:spcAft>
              <a:buClr>
                <a:srgbClr val="901C3B"/>
              </a:buClr>
              <a:buChar char="»"/>
              <a:defRPr sz="2000">
                <a:solidFill>
                  <a:schemeClr val="tx1"/>
                </a:solidFill>
                <a:latin typeface="+mn-lt"/>
                <a:ea typeface="+mn-ea"/>
                <a:cs typeface="+mn-cs"/>
              </a:defRPr>
            </a:lvl1pPr>
            <a:lvl2pPr marL="515938" indent="-231775" algn="l" rtl="0" eaLnBrk="0" fontAlgn="base" hangingPunct="0">
              <a:spcBef>
                <a:spcPct val="20000"/>
              </a:spcBef>
              <a:spcAft>
                <a:spcPct val="0"/>
              </a:spcAft>
              <a:buClr>
                <a:schemeClr val="tx1"/>
              </a:buClr>
              <a:buChar char="~"/>
              <a:defRPr sz="2000">
                <a:solidFill>
                  <a:schemeClr val="tx1"/>
                </a:solidFill>
                <a:latin typeface="+mn-lt"/>
                <a:ea typeface="+mn-ea"/>
                <a:cs typeface="+mn-cs"/>
              </a:defRPr>
            </a:lvl2pPr>
            <a:lvl3pPr marL="804863" indent="-174625" algn="l" rtl="0" eaLnBrk="0" fontAlgn="base" hangingPunct="0">
              <a:spcBef>
                <a:spcPct val="20000"/>
              </a:spcBef>
              <a:spcAft>
                <a:spcPct val="0"/>
              </a:spcAft>
              <a:buClr>
                <a:schemeClr val="tx1"/>
              </a:buClr>
              <a:buFont typeface="Times" charset="0"/>
              <a:buChar char="•"/>
              <a:defRPr sz="2000">
                <a:solidFill>
                  <a:schemeClr val="tx1"/>
                </a:solidFill>
                <a:latin typeface="+mn-lt"/>
                <a:ea typeface="+mn-ea"/>
                <a:cs typeface="+mn-cs"/>
              </a:defRPr>
            </a:lvl3pPr>
            <a:lvl4pPr marL="1143000" indent="-223838" algn="l" rtl="0" eaLnBrk="0" fontAlgn="base" hangingPunct="0">
              <a:spcBef>
                <a:spcPct val="20000"/>
              </a:spcBef>
              <a:spcAft>
                <a:spcPct val="0"/>
              </a:spcAft>
              <a:buClr>
                <a:schemeClr val="tx1"/>
              </a:buClr>
              <a:buChar char="~"/>
              <a:defRPr sz="2000">
                <a:solidFill>
                  <a:schemeClr val="tx1"/>
                </a:solidFill>
                <a:latin typeface="+mn-lt"/>
                <a:ea typeface="+mn-ea"/>
                <a:cs typeface="+mn-cs"/>
              </a:defRPr>
            </a:lvl4pPr>
            <a:lvl5pPr marL="1430338" indent="-168275" algn="l" rtl="0" eaLnBrk="0" fontAlgn="base" hangingPunct="0">
              <a:spcBef>
                <a:spcPct val="20000"/>
              </a:spcBef>
              <a:spcAft>
                <a:spcPct val="0"/>
              </a:spcAft>
              <a:buClr>
                <a:schemeClr val="tx1"/>
              </a:buClr>
              <a:buFont typeface="Times" charset="0"/>
              <a:buChar char="•"/>
              <a:defRPr sz="2000">
                <a:solidFill>
                  <a:schemeClr val="tx1"/>
                </a:solidFill>
                <a:latin typeface="+mn-lt"/>
                <a:ea typeface="+mn-ea"/>
                <a:cs typeface="+mn-cs"/>
              </a:defRPr>
            </a:lvl5pPr>
            <a:lvl6pPr marL="18875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6pPr>
            <a:lvl7pPr marL="23447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7pPr>
            <a:lvl8pPr marL="28019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8pPr>
            <a:lvl9pPr marL="32591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9pPr>
          </a:lstStyle>
          <a:p>
            <a:pPr marL="0" indent="0">
              <a:buFontTx/>
              <a:buNone/>
            </a:pPr>
            <a:r>
              <a:rPr lang="en-US" sz="2400" b="1" dirty="0"/>
              <a:t>Monitor for Potential Harms</a:t>
            </a:r>
          </a:p>
        </p:txBody>
      </p:sp>
    </p:spTree>
    <p:extLst>
      <p:ext uri="{BB962C8B-B14F-4D97-AF65-F5344CB8AC3E}">
        <p14:creationId xmlns:p14="http://schemas.microsoft.com/office/powerpoint/2010/main" val="21483707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821D6-164A-E2A9-5AF4-957E9DD4F162}"/>
              </a:ext>
            </a:extLst>
          </p:cNvPr>
          <p:cNvSpPr>
            <a:spLocks noGrp="1"/>
          </p:cNvSpPr>
          <p:nvPr>
            <p:ph type="title"/>
          </p:nvPr>
        </p:nvSpPr>
        <p:spPr/>
        <p:txBody>
          <a:bodyPr/>
          <a:lstStyle/>
          <a:p>
            <a:r>
              <a:rPr lang="en-US" dirty="0"/>
              <a:t>Building resilient families today</a:t>
            </a:r>
          </a:p>
        </p:txBody>
      </p:sp>
    </p:spTree>
    <p:extLst>
      <p:ext uri="{BB962C8B-B14F-4D97-AF65-F5344CB8AC3E}">
        <p14:creationId xmlns:p14="http://schemas.microsoft.com/office/powerpoint/2010/main" val="3978202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 name="Group 39"/>
          <p:cNvGrpSpPr/>
          <p:nvPr/>
        </p:nvGrpSpPr>
        <p:grpSpPr>
          <a:xfrm>
            <a:off x="1806861" y="1153792"/>
            <a:ext cx="8524601" cy="5632638"/>
            <a:chOff x="1544877" y="581724"/>
            <a:chExt cx="9484275" cy="6161026"/>
          </a:xfrm>
        </p:grpSpPr>
        <p:sp>
          <p:nvSpPr>
            <p:cNvPr id="38" name="Oval 37"/>
            <p:cNvSpPr/>
            <p:nvPr/>
          </p:nvSpPr>
          <p:spPr>
            <a:xfrm>
              <a:off x="3092790" y="581724"/>
              <a:ext cx="6796545" cy="6096000"/>
            </a:xfrm>
            <a:prstGeom prst="ellipse">
              <a:avLst/>
            </a:prstGeom>
            <a:noFill/>
            <a:ln>
              <a:solidFill>
                <a:srgbClr val="69B6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Avenir Medium"/>
                <a:cs typeface="Avenir Medium"/>
              </a:endParaRPr>
            </a:p>
          </p:txBody>
        </p:sp>
        <p:grpSp>
          <p:nvGrpSpPr>
            <p:cNvPr id="39" name="Group 38"/>
            <p:cNvGrpSpPr/>
            <p:nvPr/>
          </p:nvGrpSpPr>
          <p:grpSpPr>
            <a:xfrm>
              <a:off x="1544877" y="1997127"/>
              <a:ext cx="9484275" cy="4745623"/>
              <a:chOff x="1626938" y="1885734"/>
              <a:chExt cx="9484275" cy="4745623"/>
            </a:xfrm>
          </p:grpSpPr>
          <p:grpSp>
            <p:nvGrpSpPr>
              <p:cNvPr id="27" name="Group 26"/>
              <p:cNvGrpSpPr/>
              <p:nvPr/>
            </p:nvGrpSpPr>
            <p:grpSpPr>
              <a:xfrm>
                <a:off x="4744905" y="1885734"/>
                <a:ext cx="3648972" cy="3161721"/>
                <a:chOff x="3706534" y="1225665"/>
                <a:chExt cx="4729270" cy="3816442"/>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5300"/>
                          </a14:imgEffect>
                        </a14:imgLayer>
                      </a14:imgProps>
                    </a:ext>
                  </a:extLst>
                </a:blip>
                <a:stretch>
                  <a:fillRect/>
                </a:stretch>
              </p:blipFill>
              <p:spPr>
                <a:xfrm>
                  <a:off x="4384585" y="1484376"/>
                  <a:ext cx="3348830" cy="3149890"/>
                </a:xfrm>
                <a:prstGeom prst="rect">
                  <a:avLst/>
                </a:prstGeom>
                <a:noFill/>
                <a:ln>
                  <a:noFill/>
                </a:ln>
              </p:spPr>
            </p:pic>
            <p:sp>
              <p:nvSpPr>
                <p:cNvPr id="22" name="Curved Left Arrow 21"/>
                <p:cNvSpPr/>
                <p:nvPr/>
              </p:nvSpPr>
              <p:spPr>
                <a:xfrm rot="5400000">
                  <a:off x="5356137" y="2073735"/>
                  <a:ext cx="1318769" cy="4617975"/>
                </a:xfrm>
                <a:prstGeom prst="curvedLeftArrow">
                  <a:avLst/>
                </a:prstGeom>
                <a:solidFill>
                  <a:srgbClr val="69B6C9"/>
                </a:solidFill>
                <a:ln>
                  <a:solidFill>
                    <a:srgbClr val="0070C0"/>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685800">
                    <a:defRPr/>
                  </a:pPr>
                  <a:endParaRPr lang="en-US" sz="1350" kern="1200">
                    <a:solidFill>
                      <a:prstClr val="black"/>
                    </a:solidFill>
                    <a:latin typeface="Avenir Medium"/>
                    <a:cs typeface="Avenir Medium"/>
                  </a:endParaRPr>
                </a:p>
              </p:txBody>
            </p:sp>
            <p:sp>
              <p:nvSpPr>
                <p:cNvPr id="23" name="Curved Left Arrow 22"/>
                <p:cNvSpPr/>
                <p:nvPr/>
              </p:nvSpPr>
              <p:spPr>
                <a:xfrm rot="16200000">
                  <a:off x="5496854" y="-453361"/>
                  <a:ext cx="1259924" cy="4617976"/>
                </a:xfrm>
                <a:prstGeom prst="curvedLeftArrow">
                  <a:avLst/>
                </a:prstGeom>
                <a:solidFill>
                  <a:srgbClr val="69B6C9"/>
                </a:solidFill>
                <a:ln>
                  <a:solidFill>
                    <a:srgbClr val="0070C0"/>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685800">
                    <a:defRPr/>
                  </a:pPr>
                  <a:r>
                    <a:rPr lang="en-US" sz="1350" kern="1200" dirty="0">
                      <a:solidFill>
                        <a:prstClr val="black"/>
                      </a:solidFill>
                      <a:latin typeface="Avenir Medium"/>
                      <a:cs typeface="Avenir Medium"/>
                    </a:rPr>
                    <a:t> </a:t>
                  </a:r>
                </a:p>
              </p:txBody>
            </p:sp>
            <p:sp>
              <p:nvSpPr>
                <p:cNvPr id="5" name="TextBox 4"/>
                <p:cNvSpPr txBox="1"/>
                <p:nvPr/>
              </p:nvSpPr>
              <p:spPr>
                <a:xfrm>
                  <a:off x="4635571" y="2074192"/>
                  <a:ext cx="2918371" cy="2560073"/>
                </a:xfrm>
                <a:prstGeom prst="rect">
                  <a:avLst/>
                </a:prstGeom>
                <a:noFill/>
                <a:ln>
                  <a:solidFill>
                    <a:srgbClr val="0070C0"/>
                  </a:solidFill>
                </a:ln>
                <a:effectLst>
                  <a:softEdge rad="63500"/>
                </a:effectLst>
              </p:spPr>
              <p:txBody>
                <a:bodyPr wrap="square" rtlCol="0">
                  <a:spAutoFit/>
                </a:bodyPr>
                <a:lstStyle/>
                <a:p>
                  <a:pPr algn="ctr" defTabSz="685800">
                    <a:defRPr/>
                  </a:pPr>
                  <a:r>
                    <a:rPr lang="en-US" sz="2400" b="1" kern="1200" dirty="0">
                      <a:solidFill>
                        <a:srgbClr val="4BACC6">
                          <a:lumMod val="50000"/>
                        </a:srgbClr>
                      </a:solidFill>
                      <a:latin typeface="Avenir Medium"/>
                      <a:ea typeface="+mn-ea"/>
                      <a:cs typeface="Avenir Medium"/>
                    </a:rPr>
                    <a:t>Change</a:t>
                  </a:r>
                </a:p>
                <a:p>
                  <a:pPr algn="ctr" defTabSz="685800">
                    <a:defRPr/>
                  </a:pPr>
                  <a:r>
                    <a:rPr lang="en-US" sz="2400" b="1" kern="1200" dirty="0">
                      <a:solidFill>
                        <a:srgbClr val="4BACC6">
                          <a:lumMod val="50000"/>
                        </a:srgbClr>
                      </a:solidFill>
                      <a:latin typeface="Avenir Medium"/>
                      <a:ea typeface="+mn-ea"/>
                      <a:cs typeface="Avenir Medium"/>
                    </a:rPr>
                    <a:t> </a:t>
                  </a:r>
                </a:p>
                <a:p>
                  <a:pPr algn="ctr" defTabSz="685800">
                    <a:defRPr/>
                  </a:pPr>
                  <a:r>
                    <a:rPr lang="en-US" sz="2400" b="1" kern="1200" dirty="0">
                      <a:solidFill>
                        <a:srgbClr val="4BACC6">
                          <a:lumMod val="50000"/>
                        </a:srgbClr>
                      </a:solidFill>
                      <a:latin typeface="Avenir Medium"/>
                      <a:ea typeface="+mn-ea"/>
                      <a:cs typeface="Avenir Medium"/>
                    </a:rPr>
                    <a:t>the</a:t>
                  </a:r>
                </a:p>
                <a:p>
                  <a:pPr algn="ctr" defTabSz="685800">
                    <a:defRPr/>
                  </a:pPr>
                  <a:r>
                    <a:rPr lang="en-US" sz="2400" b="1" kern="1200" dirty="0">
                      <a:solidFill>
                        <a:srgbClr val="4BACC6">
                          <a:lumMod val="50000"/>
                        </a:srgbClr>
                      </a:solidFill>
                      <a:latin typeface="Avenir Medium"/>
                      <a:ea typeface="+mn-ea"/>
                      <a:cs typeface="Avenir Medium"/>
                    </a:rPr>
                    <a:t> </a:t>
                  </a:r>
                </a:p>
                <a:p>
                  <a:pPr algn="ctr" defTabSz="685800">
                    <a:defRPr/>
                  </a:pPr>
                  <a:r>
                    <a:rPr lang="en-US" sz="2400" b="1" kern="1200" dirty="0">
                      <a:solidFill>
                        <a:srgbClr val="4BACC6">
                          <a:lumMod val="50000"/>
                        </a:srgbClr>
                      </a:solidFill>
                      <a:latin typeface="Avenir Medium"/>
                      <a:ea typeface="+mn-ea"/>
                      <a:cs typeface="Avenir Medium"/>
                    </a:rPr>
                    <a:t>System</a:t>
                  </a:r>
                </a:p>
              </p:txBody>
            </p:sp>
          </p:grpSp>
          <p:sp>
            <p:nvSpPr>
              <p:cNvPr id="33" name="Rounded Rectangle 32"/>
              <p:cNvSpPr/>
              <p:nvPr/>
            </p:nvSpPr>
            <p:spPr>
              <a:xfrm>
                <a:off x="5485648" y="5871348"/>
                <a:ext cx="2253356" cy="760009"/>
              </a:xfrm>
              <a:prstGeom prst="roundRect">
                <a:avLst/>
              </a:prstGeom>
              <a:solidFill>
                <a:srgbClr val="8BBEBC"/>
              </a:solidFill>
              <a:ln>
                <a:solidFill>
                  <a:srgbClr val="0070C0"/>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685800">
                  <a:defRPr/>
                </a:pPr>
                <a:r>
                  <a:rPr lang="en-US" sz="2000" b="1" kern="1200" dirty="0">
                    <a:solidFill>
                      <a:prstClr val="black"/>
                    </a:solidFill>
                    <a:latin typeface="Calibri"/>
                    <a:cs typeface="Avenir Medium"/>
                  </a:rPr>
                  <a:t>Trauma Understanding </a:t>
                </a:r>
              </a:p>
            </p:txBody>
          </p:sp>
          <p:sp>
            <p:nvSpPr>
              <p:cNvPr id="34" name="Rounded Rectangle 33"/>
              <p:cNvSpPr/>
              <p:nvPr/>
            </p:nvSpPr>
            <p:spPr>
              <a:xfrm>
                <a:off x="1626938" y="2144278"/>
                <a:ext cx="2680671" cy="814694"/>
              </a:xfrm>
              <a:prstGeom prst="roundRect">
                <a:avLst/>
              </a:prstGeom>
              <a:solidFill>
                <a:srgbClr val="EDC337"/>
              </a:solidFill>
              <a:ln>
                <a:solidFill>
                  <a:srgbClr val="0070C0"/>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685800">
                  <a:defRPr/>
                </a:pPr>
                <a:r>
                  <a:rPr lang="en-US" sz="2000" b="1" kern="1200" dirty="0">
                    <a:solidFill>
                      <a:prstClr val="black"/>
                    </a:solidFill>
                    <a:latin typeface="Calibri"/>
                    <a:cs typeface="Avenir Medium"/>
                  </a:rPr>
                  <a:t>Cultural Humility </a:t>
                </a:r>
              </a:p>
              <a:p>
                <a:pPr algn="ctr" defTabSz="685800">
                  <a:defRPr/>
                </a:pPr>
                <a:r>
                  <a:rPr lang="en-US" sz="2000" b="1" kern="1200" dirty="0">
                    <a:solidFill>
                      <a:prstClr val="black"/>
                    </a:solidFill>
                    <a:latin typeface="Calibri"/>
                    <a:cs typeface="Avenir Medium"/>
                  </a:rPr>
                  <a:t>&amp; Equity</a:t>
                </a:r>
              </a:p>
            </p:txBody>
          </p:sp>
          <p:sp>
            <p:nvSpPr>
              <p:cNvPr id="35" name="Rounded Rectangle 34"/>
              <p:cNvSpPr/>
              <p:nvPr/>
            </p:nvSpPr>
            <p:spPr>
              <a:xfrm>
                <a:off x="8793815" y="2111927"/>
                <a:ext cx="2317398" cy="847044"/>
              </a:xfrm>
              <a:prstGeom prst="roundRect">
                <a:avLst/>
              </a:prstGeom>
              <a:solidFill>
                <a:srgbClr val="DCC5ED"/>
              </a:solidFill>
              <a:ln>
                <a:solidFill>
                  <a:srgbClr val="0070C0"/>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685800">
                  <a:defRPr/>
                </a:pPr>
                <a:r>
                  <a:rPr lang="en-US" sz="2000" b="1" kern="1200" dirty="0">
                    <a:solidFill>
                      <a:prstClr val="black"/>
                    </a:solidFill>
                    <a:latin typeface="Calibri"/>
                    <a:cs typeface="Avenir Medium"/>
                  </a:rPr>
                  <a:t>Resilience &amp; Recovery</a:t>
                </a:r>
              </a:p>
            </p:txBody>
          </p:sp>
          <p:sp>
            <p:nvSpPr>
              <p:cNvPr id="36" name="Rounded Rectangle 35"/>
              <p:cNvSpPr/>
              <p:nvPr/>
            </p:nvSpPr>
            <p:spPr>
              <a:xfrm>
                <a:off x="8626743" y="4887372"/>
                <a:ext cx="2438639" cy="847044"/>
              </a:xfrm>
              <a:prstGeom prst="roundRect">
                <a:avLst/>
              </a:prstGeom>
              <a:solidFill>
                <a:srgbClr val="76BD59"/>
              </a:solidFill>
              <a:ln>
                <a:solidFill>
                  <a:srgbClr val="0070C0"/>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685800">
                  <a:defRPr/>
                </a:pPr>
                <a:r>
                  <a:rPr lang="en-US" sz="2000" b="1" kern="1200" dirty="0">
                    <a:solidFill>
                      <a:prstClr val="black"/>
                    </a:solidFill>
                    <a:latin typeface="Calibri"/>
                    <a:cs typeface="Avenir Medium"/>
                  </a:rPr>
                  <a:t>Collaboration &amp; Empowerment </a:t>
                </a:r>
              </a:p>
            </p:txBody>
          </p:sp>
          <p:sp>
            <p:nvSpPr>
              <p:cNvPr id="37" name="Rounded Rectangle 36"/>
              <p:cNvSpPr/>
              <p:nvPr/>
            </p:nvSpPr>
            <p:spPr>
              <a:xfrm>
                <a:off x="1968271" y="4887373"/>
                <a:ext cx="2360673" cy="847044"/>
              </a:xfrm>
              <a:prstGeom prst="roundRect">
                <a:avLst/>
              </a:prstGeom>
              <a:solidFill>
                <a:srgbClr val="034F59"/>
              </a:solidFill>
              <a:ln>
                <a:solidFill>
                  <a:srgbClr val="0070C0"/>
                </a:solidFill>
              </a:ln>
            </p:spPr>
            <p:style>
              <a:lnRef idx="1">
                <a:schemeClr val="accent1"/>
              </a:lnRef>
              <a:fillRef idx="2">
                <a:schemeClr val="accent1"/>
              </a:fillRef>
              <a:effectRef idx="1">
                <a:schemeClr val="accent1"/>
              </a:effectRef>
              <a:fontRef idx="minor">
                <a:schemeClr val="dk1"/>
              </a:fontRef>
            </p:style>
            <p:txBody>
              <a:bodyPr rtlCol="0" anchor="ctr"/>
              <a:lstStyle/>
              <a:p>
                <a:pPr algn="ctr" defTabSz="685800">
                  <a:defRPr/>
                </a:pPr>
                <a:r>
                  <a:rPr lang="en-US" sz="2000" b="1" kern="1200" dirty="0">
                    <a:solidFill>
                      <a:prstClr val="white"/>
                    </a:solidFill>
                    <a:latin typeface="Calibri"/>
                    <a:cs typeface="Avenir Medium"/>
                  </a:rPr>
                  <a:t>Compassion &amp; Trust </a:t>
                </a:r>
              </a:p>
            </p:txBody>
          </p:sp>
        </p:grpSp>
      </p:grpSp>
      <p:sp>
        <p:nvSpPr>
          <p:cNvPr id="19" name="Rounded Rectangle 18"/>
          <p:cNvSpPr/>
          <p:nvPr/>
        </p:nvSpPr>
        <p:spPr>
          <a:xfrm>
            <a:off x="5435493" y="890587"/>
            <a:ext cx="1610549" cy="677536"/>
          </a:xfrm>
          <a:prstGeom prst="roundRect">
            <a:avLst/>
          </a:prstGeom>
          <a:solidFill>
            <a:srgbClr val="69B6C9"/>
          </a:solidFill>
          <a:ln>
            <a:solidFill>
              <a:srgbClr val="0070C0"/>
            </a:solidFill>
          </a:ln>
        </p:spPr>
        <p:style>
          <a:lnRef idx="1">
            <a:schemeClr val="accent1"/>
          </a:lnRef>
          <a:fillRef idx="2">
            <a:schemeClr val="accent1"/>
          </a:fillRef>
          <a:effectRef idx="1">
            <a:schemeClr val="accent1"/>
          </a:effectRef>
          <a:fontRef idx="minor">
            <a:schemeClr val="dk1"/>
          </a:fontRef>
        </p:style>
        <p:txBody>
          <a:bodyPr rtlCol="0" anchor="ctr"/>
          <a:lstStyle/>
          <a:p>
            <a:pPr algn="ctr" defTabSz="685800">
              <a:defRPr/>
            </a:pPr>
            <a:r>
              <a:rPr lang="en-US" sz="2000" b="1" kern="1200" dirty="0">
                <a:solidFill>
                  <a:prstClr val="black"/>
                </a:solidFill>
                <a:latin typeface="Calibri"/>
                <a:cs typeface="Avenir Medium"/>
              </a:rPr>
              <a:t>Safety &amp; Stability</a:t>
            </a:r>
          </a:p>
        </p:txBody>
      </p:sp>
      <p:sp>
        <p:nvSpPr>
          <p:cNvPr id="20" name="Title 1"/>
          <p:cNvSpPr txBox="1">
            <a:spLocks/>
          </p:cNvSpPr>
          <p:nvPr/>
        </p:nvSpPr>
        <p:spPr>
          <a:xfrm>
            <a:off x="194616" y="-932682"/>
            <a:ext cx="6900018" cy="172260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defTabSz="685800">
              <a:defRPr/>
            </a:pPr>
            <a:r>
              <a:rPr lang="en-US" sz="4400" b="1" dirty="0">
                <a:solidFill>
                  <a:srgbClr val="034F59"/>
                </a:solidFill>
                <a:latin typeface="Calibri"/>
                <a:cs typeface="Avenir Medium"/>
              </a:rPr>
              <a:t>There is No Excuse for Abuse</a:t>
            </a:r>
          </a:p>
        </p:txBody>
      </p:sp>
      <p:sp>
        <p:nvSpPr>
          <p:cNvPr id="2" name="TextBox 1">
            <a:extLst>
              <a:ext uri="{FF2B5EF4-FFF2-40B4-BE49-F238E27FC236}">
                <a16:creationId xmlns:a16="http://schemas.microsoft.com/office/drawing/2014/main" id="{9B1C690B-4E64-5527-7767-A02812A4EF72}"/>
              </a:ext>
            </a:extLst>
          </p:cNvPr>
          <p:cNvSpPr txBox="1"/>
          <p:nvPr/>
        </p:nvSpPr>
        <p:spPr>
          <a:xfrm>
            <a:off x="9670788" y="6509431"/>
            <a:ext cx="251429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Adapted from Trauma Transformed</a:t>
            </a:r>
          </a:p>
        </p:txBody>
      </p:sp>
    </p:spTree>
    <p:extLst>
      <p:ext uri="{BB962C8B-B14F-4D97-AF65-F5344CB8AC3E}">
        <p14:creationId xmlns:p14="http://schemas.microsoft.com/office/powerpoint/2010/main" val="22551549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B40A9-E4C4-0243-B72B-AEDAB054A008}"/>
              </a:ext>
            </a:extLst>
          </p:cNvPr>
          <p:cNvSpPr>
            <a:spLocks noGrp="1"/>
          </p:cNvSpPr>
          <p:nvPr>
            <p:ph type="title"/>
          </p:nvPr>
        </p:nvSpPr>
        <p:spPr>
          <a:xfrm>
            <a:off x="564502" y="611592"/>
            <a:ext cx="3840086" cy="2817408"/>
          </a:xfrm>
        </p:spPr>
        <p:txBody>
          <a:bodyPr>
            <a:normAutofit/>
          </a:bodyPr>
          <a:lstStyle/>
          <a:p>
            <a:pPr>
              <a:lnSpc>
                <a:spcPct val="100000"/>
              </a:lnSpc>
              <a:spcAft>
                <a:spcPts val="900"/>
              </a:spcAft>
            </a:pPr>
            <a:r>
              <a:rPr lang="en-US" sz="4400" b="1" dirty="0">
                <a:solidFill>
                  <a:srgbClr val="00B050"/>
                </a:solidFill>
                <a:latin typeface="+mn-lt"/>
              </a:rPr>
              <a:t>Safe</a:t>
            </a:r>
            <a:br>
              <a:rPr lang="en-US" sz="4400" b="1" dirty="0">
                <a:solidFill>
                  <a:srgbClr val="C00000"/>
                </a:solidFill>
                <a:latin typeface="+mn-lt"/>
              </a:rPr>
            </a:br>
            <a:r>
              <a:rPr lang="en-US" sz="4400" b="1" dirty="0">
                <a:latin typeface="+mn-lt"/>
              </a:rPr>
              <a:t>Stable</a:t>
            </a:r>
            <a:br>
              <a:rPr lang="en-US" sz="4400" b="1" dirty="0">
                <a:solidFill>
                  <a:srgbClr val="C00000"/>
                </a:solidFill>
                <a:latin typeface="+mn-lt"/>
              </a:rPr>
            </a:br>
            <a:r>
              <a:rPr lang="en-US" sz="4400" b="1" dirty="0">
                <a:solidFill>
                  <a:srgbClr val="C00000"/>
                </a:solidFill>
                <a:latin typeface="+mn-lt"/>
              </a:rPr>
              <a:t>Nurturing</a:t>
            </a:r>
            <a:br>
              <a:rPr lang="en-US" sz="4400" b="1" dirty="0">
                <a:solidFill>
                  <a:srgbClr val="C00000"/>
                </a:solidFill>
                <a:latin typeface="+mn-lt"/>
              </a:rPr>
            </a:br>
            <a:r>
              <a:rPr lang="en-US" sz="4400" b="1" dirty="0">
                <a:solidFill>
                  <a:srgbClr val="0070C0"/>
                </a:solidFill>
                <a:latin typeface="+mn-lt"/>
              </a:rPr>
              <a:t>Relationships</a:t>
            </a:r>
          </a:p>
        </p:txBody>
      </p:sp>
      <p:pic>
        <p:nvPicPr>
          <p:cNvPr id="5" name="Picture 4" descr="errantem animum: December 2011">
            <a:extLst>
              <a:ext uri="{FF2B5EF4-FFF2-40B4-BE49-F238E27FC236}">
                <a16:creationId xmlns:a16="http://schemas.microsoft.com/office/drawing/2014/main" id="{114CE14A-B106-7241-96E1-4635E84CF22A}"/>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7945"/>
          <a:stretch/>
        </p:blipFill>
        <p:spPr>
          <a:xfrm>
            <a:off x="6434339" y="361080"/>
            <a:ext cx="5648912" cy="6136423"/>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extBox 5">
            <a:extLst>
              <a:ext uri="{FF2B5EF4-FFF2-40B4-BE49-F238E27FC236}">
                <a16:creationId xmlns:a16="http://schemas.microsoft.com/office/drawing/2014/main" id="{38D3DF9D-FF3B-8243-ABDE-A5D2EF21B999}"/>
              </a:ext>
            </a:extLst>
          </p:cNvPr>
          <p:cNvSpPr txBox="1"/>
          <p:nvPr/>
        </p:nvSpPr>
        <p:spPr>
          <a:xfrm>
            <a:off x="10097543" y="6496920"/>
            <a:ext cx="1880644" cy="173124"/>
          </a:xfrm>
          <a:prstGeom prst="rect">
            <a:avLst/>
          </a:prstGeom>
          <a:solidFill>
            <a:srgbClr val="000000"/>
          </a:solidFill>
        </p:spPr>
        <p:txBody>
          <a:bodyPr wrap="none" rtlCol="0">
            <a:spAutoFit/>
          </a:bodyPr>
          <a:lstStyle/>
          <a:p>
            <a:pPr marL="0" marR="0" lvl="0" indent="0" algn="r" defTabSz="685800" rtl="0" eaLnBrk="1" fontAlgn="auto" latinLnBrk="0" hangingPunct="1">
              <a:lnSpc>
                <a:spcPct val="100000"/>
              </a:lnSpc>
              <a:spcBef>
                <a:spcPts val="0"/>
              </a:spcBef>
              <a:spcAft>
                <a:spcPts val="450"/>
              </a:spcAft>
              <a:buClrTx/>
              <a:buSzTx/>
              <a:buFontTx/>
              <a:buNone/>
              <a:tabLst/>
              <a:defRPr/>
            </a:pPr>
            <a:r>
              <a:rPr kumimoji="0" lang="en-US" sz="525" b="0" i="0" u="none" strike="noStrike" kern="1200" cap="none" spc="0" normalizeH="0" baseline="0" noProof="0" dirty="0">
                <a:ln>
                  <a:noFill/>
                </a:ln>
                <a:solidFill>
                  <a:srgbClr val="FFFFFF"/>
                </a:solidFill>
                <a:effectLst/>
                <a:uLnTx/>
                <a:uFillTx/>
                <a:latin typeface="Calibri" panose="020F0502020204030204"/>
                <a:ea typeface="+mn-ea"/>
                <a:cs typeface="+mn-cs"/>
                <a:hlinkClick r:id="rId4" tooltip="http://corpusimmobiliserrantemanimum.blogspot.com/2011_12_01_archive.html">
                  <a:extLst>
                    <a:ext uri="{A12FA001-AC4F-418D-AE19-62706E023703}">
                      <ahyp:hlinkClr xmlns:ahyp="http://schemas.microsoft.com/office/drawing/2018/hyperlinkcolor" val="tx"/>
                    </a:ext>
                  </a:extLst>
                </a:hlinkClick>
              </a:rPr>
              <a:t>This Photo</a:t>
            </a:r>
            <a:r>
              <a:rPr kumimoji="0" lang="en-US" sz="525" b="0" i="0" u="none" strike="noStrike" kern="1200" cap="none" spc="0" normalizeH="0" baseline="0" noProof="0" dirty="0">
                <a:ln>
                  <a:noFill/>
                </a:ln>
                <a:solidFill>
                  <a:srgbClr val="FFFFFF"/>
                </a:solidFill>
                <a:effectLst/>
                <a:uLnTx/>
                <a:uFillTx/>
                <a:latin typeface="Calibri" panose="020F0502020204030204"/>
                <a:ea typeface="+mn-ea"/>
                <a:cs typeface="+mn-cs"/>
              </a:rPr>
              <a:t> by Unknown Author is licensed under </a:t>
            </a:r>
            <a:r>
              <a:rPr kumimoji="0" lang="en-US" sz="525" b="0" i="0" u="none" strike="noStrike" kern="1200" cap="none" spc="0" normalizeH="0" baseline="0" noProof="0" dirty="0">
                <a:ln>
                  <a:noFill/>
                </a:ln>
                <a:solidFill>
                  <a:srgbClr val="FFFFFF"/>
                </a:solidFill>
                <a:effectLst/>
                <a:uLnTx/>
                <a:uFillTx/>
                <a:latin typeface="Calibri" panose="020F0502020204030204"/>
                <a:ea typeface="+mn-ea"/>
                <a:cs typeface="+mn-cs"/>
                <a:hlinkClick r:id="rId5" tooltip="https://creativecommons.org/licenses/by-nc-nd/3.0/">
                  <a:extLst>
                    <a:ext uri="{A12FA001-AC4F-418D-AE19-62706E023703}">
                      <ahyp:hlinkClr xmlns:ahyp="http://schemas.microsoft.com/office/drawing/2018/hyperlinkcolor" val="tx"/>
                    </a:ext>
                  </a:extLst>
                </a:hlinkClick>
              </a:rPr>
              <a:t>CC BY-NC-ND</a:t>
            </a:r>
            <a:endParaRPr kumimoji="0" lang="en-US" sz="525"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074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19550" y="405650"/>
            <a:ext cx="8772144" cy="978407"/>
          </a:xfrm>
        </p:spPr>
        <p:txBody>
          <a:bodyPr/>
          <a:lstStyle/>
          <a:p>
            <a:r>
              <a:rPr lang="en-US" dirty="0">
                <a:solidFill>
                  <a:srgbClr val="990000"/>
                </a:solidFill>
                <a:effectLst>
                  <a:outerShdw blurRad="38100" dist="38100" dir="2700000" algn="tl">
                    <a:srgbClr val="000000">
                      <a:alpha val="43137"/>
                    </a:srgbClr>
                  </a:outerShdw>
                </a:effectLst>
              </a:rPr>
              <a:t>Focus on Relationships</a:t>
            </a:r>
          </a:p>
        </p:txBody>
      </p:sp>
      <p:sp>
        <p:nvSpPr>
          <p:cNvPr id="7" name="Content Placeholder 2">
            <a:extLst>
              <a:ext uri="{FF2B5EF4-FFF2-40B4-BE49-F238E27FC236}">
                <a16:creationId xmlns:a16="http://schemas.microsoft.com/office/drawing/2014/main" id="{F3B599C5-EC8F-2887-116C-081D4FF5E204}"/>
              </a:ext>
            </a:extLst>
          </p:cNvPr>
          <p:cNvSpPr txBox="1">
            <a:spLocks/>
          </p:cNvSpPr>
          <p:nvPr/>
        </p:nvSpPr>
        <p:spPr bwMode="auto">
          <a:xfrm>
            <a:off x="917694" y="1837676"/>
            <a:ext cx="5178305" cy="344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spcBef>
                <a:spcPct val="20000"/>
              </a:spcBef>
              <a:spcAft>
                <a:spcPct val="0"/>
              </a:spcAft>
              <a:buClr>
                <a:srgbClr val="901C3B"/>
              </a:buClr>
              <a:buChar char="»"/>
              <a:defRPr sz="2000">
                <a:solidFill>
                  <a:schemeClr val="tx1"/>
                </a:solidFill>
                <a:latin typeface="+mn-lt"/>
                <a:ea typeface="+mn-ea"/>
                <a:cs typeface="+mn-cs"/>
              </a:defRPr>
            </a:lvl1pPr>
            <a:lvl2pPr marL="515938" indent="-231775" algn="l" rtl="0" eaLnBrk="0" fontAlgn="base" hangingPunct="0">
              <a:spcBef>
                <a:spcPct val="20000"/>
              </a:spcBef>
              <a:spcAft>
                <a:spcPct val="0"/>
              </a:spcAft>
              <a:buClr>
                <a:schemeClr val="tx1"/>
              </a:buClr>
              <a:buChar char="~"/>
              <a:defRPr sz="2000">
                <a:solidFill>
                  <a:schemeClr val="tx1"/>
                </a:solidFill>
                <a:latin typeface="+mn-lt"/>
                <a:ea typeface="+mn-ea"/>
                <a:cs typeface="+mn-cs"/>
              </a:defRPr>
            </a:lvl2pPr>
            <a:lvl3pPr marL="804863" indent="-174625" algn="l" rtl="0" eaLnBrk="0" fontAlgn="base" hangingPunct="0">
              <a:spcBef>
                <a:spcPct val="20000"/>
              </a:spcBef>
              <a:spcAft>
                <a:spcPct val="0"/>
              </a:spcAft>
              <a:buClr>
                <a:schemeClr val="tx1"/>
              </a:buClr>
              <a:buFont typeface="Times" charset="0"/>
              <a:buChar char="•"/>
              <a:defRPr sz="2000">
                <a:solidFill>
                  <a:schemeClr val="tx1"/>
                </a:solidFill>
                <a:latin typeface="+mn-lt"/>
                <a:ea typeface="+mn-ea"/>
                <a:cs typeface="+mn-cs"/>
              </a:defRPr>
            </a:lvl3pPr>
            <a:lvl4pPr marL="1143000" indent="-223838" algn="l" rtl="0" eaLnBrk="0" fontAlgn="base" hangingPunct="0">
              <a:spcBef>
                <a:spcPct val="20000"/>
              </a:spcBef>
              <a:spcAft>
                <a:spcPct val="0"/>
              </a:spcAft>
              <a:buClr>
                <a:schemeClr val="tx1"/>
              </a:buClr>
              <a:buChar char="~"/>
              <a:defRPr sz="2000">
                <a:solidFill>
                  <a:schemeClr val="tx1"/>
                </a:solidFill>
                <a:latin typeface="+mn-lt"/>
                <a:ea typeface="+mn-ea"/>
                <a:cs typeface="+mn-cs"/>
              </a:defRPr>
            </a:lvl4pPr>
            <a:lvl5pPr marL="1430338" indent="-168275" algn="l" rtl="0" eaLnBrk="0" fontAlgn="base" hangingPunct="0">
              <a:spcBef>
                <a:spcPct val="20000"/>
              </a:spcBef>
              <a:spcAft>
                <a:spcPct val="0"/>
              </a:spcAft>
              <a:buClr>
                <a:schemeClr val="tx1"/>
              </a:buClr>
              <a:buFont typeface="Times" charset="0"/>
              <a:buChar char="•"/>
              <a:defRPr sz="2000">
                <a:solidFill>
                  <a:schemeClr val="tx1"/>
                </a:solidFill>
                <a:latin typeface="+mn-lt"/>
                <a:ea typeface="+mn-ea"/>
                <a:cs typeface="+mn-cs"/>
              </a:defRPr>
            </a:lvl5pPr>
            <a:lvl6pPr marL="18875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6pPr>
            <a:lvl7pPr marL="23447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7pPr>
            <a:lvl8pPr marL="28019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8pPr>
            <a:lvl9pPr marL="32591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
                <a:srgbClr val="901C3B"/>
              </a:buClr>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sym typeface="Arial"/>
                <a:rtl val="0"/>
              </a:rPr>
              <a:t>Individual practice changes</a:t>
            </a:r>
          </a:p>
          <a:p>
            <a:pPr marL="169863" marR="0" lvl="0" indent="-169863" algn="l" defTabSz="914400" rtl="0" eaLnBrk="0" fontAlgn="base" latinLnBrk="0" hangingPunct="0">
              <a:lnSpc>
                <a:spcPct val="100000"/>
              </a:lnSpc>
              <a:spcBef>
                <a:spcPct val="20000"/>
              </a:spcBef>
              <a:spcAft>
                <a:spcPct val="0"/>
              </a:spcAft>
              <a:buClr>
                <a:srgbClr val="901C3B"/>
              </a:buClr>
              <a:buSzTx/>
              <a:buFontTx/>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sym typeface="Arial"/>
                <a:rtl val="0"/>
              </a:rPr>
              <a:t> e.g. at every patient encounter, find out who lives at home?</a:t>
            </a:r>
          </a:p>
          <a:p>
            <a:pPr marL="169863" marR="0" lvl="0" indent="-169863" algn="l" defTabSz="914400" rtl="0" eaLnBrk="0" fontAlgn="base" latinLnBrk="0" hangingPunct="0">
              <a:lnSpc>
                <a:spcPct val="100000"/>
              </a:lnSpc>
              <a:spcBef>
                <a:spcPct val="20000"/>
              </a:spcBef>
              <a:spcAft>
                <a:spcPct val="0"/>
              </a:spcAft>
              <a:buClr>
                <a:srgbClr val="901C3B"/>
              </a:buClr>
              <a:buSzTx/>
              <a:buFontTx/>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sym typeface="Arial"/>
              <a:rtl val="0"/>
            </a:endParaRPr>
          </a:p>
          <a:p>
            <a:pPr marL="0" indent="0">
              <a:buNone/>
              <a:defRPr/>
            </a:pPr>
            <a:r>
              <a:rPr kumimoji="0" lang="en-US" sz="2400" b="1" i="0" u="none" strike="noStrike" kern="0" cap="none" spc="0" normalizeH="0" baseline="0" noProof="0" dirty="0">
                <a:ln>
                  <a:noFill/>
                </a:ln>
                <a:solidFill>
                  <a:srgbClr val="000000"/>
                </a:solidFill>
                <a:effectLst/>
                <a:uLnTx/>
                <a:uFillTx/>
                <a:latin typeface="Arial"/>
                <a:ea typeface="+mn-ea"/>
                <a:cs typeface="+mn-cs"/>
                <a:sym typeface="Arial"/>
                <a:rtl val="0"/>
              </a:rPr>
              <a:t>Clinic practice changes</a:t>
            </a:r>
            <a:endParaRPr kumimoji="0" lang="en-US" sz="2400" b="0" i="0" u="none" strike="noStrike" kern="0" cap="none" spc="0" normalizeH="0" baseline="0" noProof="0" dirty="0">
              <a:ln>
                <a:noFill/>
              </a:ln>
              <a:solidFill>
                <a:srgbClr val="000000"/>
              </a:solidFill>
              <a:effectLst/>
              <a:uLnTx/>
              <a:uFillTx/>
              <a:latin typeface="Arial"/>
              <a:ea typeface="+mn-ea"/>
              <a:cs typeface="+mn-cs"/>
              <a:sym typeface="Arial"/>
              <a:rtl val="0"/>
            </a:endParaRPr>
          </a:p>
          <a:p>
            <a:pPr marL="169863" marR="0" lvl="0" indent="-169863" algn="l" defTabSz="914400" rtl="0" eaLnBrk="0" fontAlgn="base" latinLnBrk="0" hangingPunct="0">
              <a:lnSpc>
                <a:spcPct val="100000"/>
              </a:lnSpc>
              <a:spcBef>
                <a:spcPct val="20000"/>
              </a:spcBef>
              <a:spcAft>
                <a:spcPct val="0"/>
              </a:spcAft>
              <a:buClr>
                <a:srgbClr val="901C3B"/>
              </a:buClr>
              <a:buSzTx/>
              <a:buFontTx/>
              <a:buChar char="»"/>
              <a:tabLst/>
              <a:defRPr/>
            </a:pPr>
            <a:r>
              <a:rPr lang="en-US" sz="2400" dirty="0">
                <a:solidFill>
                  <a:srgbClr val="000000"/>
                </a:solidFill>
                <a:latin typeface="Arial"/>
              </a:rPr>
              <a:t> e.g. prioritize continuity of care</a:t>
            </a:r>
            <a:endParaRPr kumimoji="0" lang="en-US" sz="2400" b="0" i="0" u="none" strike="noStrike" kern="0" cap="none" spc="0" normalizeH="0" baseline="0" noProof="0" dirty="0">
              <a:ln>
                <a:noFill/>
              </a:ln>
              <a:solidFill>
                <a:srgbClr val="000000"/>
              </a:solidFill>
              <a:effectLst/>
              <a:uLnTx/>
              <a:uFillTx/>
              <a:latin typeface="Arial"/>
              <a:ea typeface="+mn-ea"/>
              <a:cs typeface="+mn-cs"/>
              <a:sym typeface="Arial"/>
              <a:rtl val="0"/>
            </a:endParaRPr>
          </a:p>
          <a:p>
            <a:pPr marL="169863" marR="0" lvl="0" indent="-169863" algn="l" defTabSz="914400" rtl="0" eaLnBrk="0" fontAlgn="base" latinLnBrk="0" hangingPunct="0">
              <a:lnSpc>
                <a:spcPct val="100000"/>
              </a:lnSpc>
              <a:spcBef>
                <a:spcPct val="20000"/>
              </a:spcBef>
              <a:spcAft>
                <a:spcPct val="0"/>
              </a:spcAft>
              <a:buClr>
                <a:srgbClr val="901C3B"/>
              </a:buClr>
              <a:buSzTx/>
              <a:buFontTx/>
              <a:buChar char="»"/>
              <a:tabLst/>
              <a:defRPr/>
            </a:pPr>
            <a:endParaRPr kumimoji="0" lang="en-US" sz="2000" b="0" i="0" u="sng" strike="noStrike" kern="0" cap="none" spc="0" normalizeH="0" baseline="0" noProof="0" dirty="0">
              <a:ln>
                <a:noFill/>
              </a:ln>
              <a:solidFill>
                <a:srgbClr val="000000"/>
              </a:solidFill>
              <a:effectLst/>
              <a:uLnTx/>
              <a:uFillTx/>
              <a:latin typeface="Arial"/>
              <a:ea typeface="+mn-ea"/>
              <a:cs typeface="+mn-cs"/>
              <a:sym typeface="Arial"/>
              <a:rtl val="0"/>
            </a:endParaRPr>
          </a:p>
        </p:txBody>
      </p:sp>
      <p:pic>
        <p:nvPicPr>
          <p:cNvPr id="3" name="Picture 2">
            <a:extLst>
              <a:ext uri="{FF2B5EF4-FFF2-40B4-BE49-F238E27FC236}">
                <a16:creationId xmlns:a16="http://schemas.microsoft.com/office/drawing/2014/main" id="{20D087B6-BF02-FCB0-1F6D-BC09BDCC69A1}"/>
              </a:ext>
            </a:extLst>
          </p:cNvPr>
          <p:cNvPicPr>
            <a:picLocks noChangeAspect="1"/>
          </p:cNvPicPr>
          <p:nvPr/>
        </p:nvPicPr>
        <p:blipFill rotWithShape="1">
          <a:blip r:embed="rId3"/>
          <a:srcRect l="22400" t="25956" r="38400" b="37600"/>
          <a:stretch/>
        </p:blipFill>
        <p:spPr>
          <a:xfrm>
            <a:off x="6937248" y="3560064"/>
            <a:ext cx="4779264" cy="2499360"/>
          </a:xfrm>
          <a:prstGeom prst="rect">
            <a:avLst/>
          </a:prstGeom>
        </p:spPr>
      </p:pic>
    </p:spTree>
    <p:extLst>
      <p:ext uri="{BB962C8B-B14F-4D97-AF65-F5344CB8AC3E}">
        <p14:creationId xmlns:p14="http://schemas.microsoft.com/office/powerpoint/2010/main" val="1549115696"/>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558655" y="214809"/>
            <a:ext cx="885522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990000"/>
                </a:solidFill>
                <a:effectLst/>
                <a:uLnTx/>
                <a:uFillTx/>
                <a:latin typeface="Arial"/>
                <a:ea typeface="ＭＳ Ｐゴシック" pitchFamily="-102" charset="-128"/>
                <a:cs typeface="Arial"/>
                <a:sym typeface="Arial"/>
              </a:rPr>
              <a:t>Build Healing Organizations</a:t>
            </a:r>
          </a:p>
        </p:txBody>
      </p:sp>
      <p:sp>
        <p:nvSpPr>
          <p:cNvPr id="19" name="TextBox 18"/>
          <p:cNvSpPr txBox="1"/>
          <p:nvPr/>
        </p:nvSpPr>
        <p:spPr>
          <a:xfrm>
            <a:off x="2204008" y="6550224"/>
            <a:ext cx="756452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Modified by Trauma Transformed  from San Francisco Dept. of Public Health Trauma Informed Systems Initiative, 2017</a:t>
            </a:r>
          </a:p>
        </p:txBody>
      </p:sp>
      <p:pic>
        <p:nvPicPr>
          <p:cNvPr id="12" name="Picture 11" descr="Updated 11_31_18 11x17_Healing Organization Chart (1).png"/>
          <p:cNvPicPr>
            <a:picLocks noChangeAspect="1"/>
          </p:cNvPicPr>
          <p:nvPr/>
        </p:nvPicPr>
        <p:blipFill rotWithShape="1">
          <a:blip r:embed="rId3">
            <a:extLst>
              <a:ext uri="{28A0092B-C50C-407E-A947-70E740481C1C}">
                <a14:useLocalDpi xmlns:a14="http://schemas.microsoft.com/office/drawing/2010/main" val="0"/>
              </a:ext>
            </a:extLst>
          </a:blip>
          <a:srcRect b="17361"/>
          <a:stretch/>
        </p:blipFill>
        <p:spPr>
          <a:xfrm>
            <a:off x="190500" y="984250"/>
            <a:ext cx="11798299" cy="5073650"/>
          </a:xfrm>
          <a:prstGeom prst="rect">
            <a:avLst/>
          </a:prstGeom>
        </p:spPr>
      </p:pic>
      <p:sp>
        <p:nvSpPr>
          <p:cNvPr id="13" name="Left-Right Arrow 12"/>
          <p:cNvSpPr/>
          <p:nvPr/>
        </p:nvSpPr>
        <p:spPr>
          <a:xfrm>
            <a:off x="433753" y="5813624"/>
            <a:ext cx="11257360" cy="736600"/>
          </a:xfrm>
          <a:prstGeom prst="leftRightArrow">
            <a:avLst/>
          </a:prstGeom>
          <a:solidFill>
            <a:srgbClr val="76BD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TRAUMA INDUCING                         TO                                  TRAUMA REDUCING </a:t>
            </a:r>
          </a:p>
        </p:txBody>
      </p:sp>
    </p:spTree>
    <p:extLst>
      <p:ext uri="{BB962C8B-B14F-4D97-AF65-F5344CB8AC3E}">
        <p14:creationId xmlns:p14="http://schemas.microsoft.com/office/powerpoint/2010/main" val="13231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821D6-164A-E2A9-5AF4-957E9DD4F162}"/>
              </a:ext>
            </a:extLst>
          </p:cNvPr>
          <p:cNvSpPr>
            <a:spLocks noGrp="1"/>
          </p:cNvSpPr>
          <p:nvPr>
            <p:ph type="title"/>
          </p:nvPr>
        </p:nvSpPr>
        <p:spPr>
          <a:xfrm>
            <a:off x="754537" y="2776286"/>
            <a:ext cx="10363200" cy="1362075"/>
          </a:xfrm>
        </p:spPr>
        <p:txBody>
          <a:bodyPr/>
          <a:lstStyle/>
          <a:p>
            <a:r>
              <a:rPr lang="en-US" dirty="0"/>
              <a:t>THE SCIENCE OF ACES &amp; RESILIENCE</a:t>
            </a:r>
          </a:p>
        </p:txBody>
      </p:sp>
      <p:grpSp>
        <p:nvGrpSpPr>
          <p:cNvPr id="9" name="Group 8">
            <a:extLst>
              <a:ext uri="{FF2B5EF4-FFF2-40B4-BE49-F238E27FC236}">
                <a16:creationId xmlns:a16="http://schemas.microsoft.com/office/drawing/2014/main" id="{91EDE3C6-CAEE-EBF5-9BF3-4DF75E22742E}"/>
              </a:ext>
            </a:extLst>
          </p:cNvPr>
          <p:cNvGrpSpPr/>
          <p:nvPr/>
        </p:nvGrpSpPr>
        <p:grpSpPr>
          <a:xfrm>
            <a:off x="2653662" y="3847747"/>
            <a:ext cx="2718262" cy="2718262"/>
            <a:chOff x="10918662" y="3052037"/>
            <a:chExt cx="2718262" cy="2718262"/>
          </a:xfrm>
        </p:grpSpPr>
        <p:grpSp>
          <p:nvGrpSpPr>
            <p:cNvPr id="10" name="Group 9">
              <a:extLst>
                <a:ext uri="{FF2B5EF4-FFF2-40B4-BE49-F238E27FC236}">
                  <a16:creationId xmlns:a16="http://schemas.microsoft.com/office/drawing/2014/main" id="{F7A19E25-D84D-A782-8947-164D6909CF18}"/>
                </a:ext>
              </a:extLst>
            </p:cNvPr>
            <p:cNvGrpSpPr/>
            <p:nvPr/>
          </p:nvGrpSpPr>
          <p:grpSpPr>
            <a:xfrm>
              <a:off x="10918662" y="3052037"/>
              <a:ext cx="2718262" cy="2718262"/>
              <a:chOff x="5837644" y="3712981"/>
              <a:chExt cx="2718262" cy="2718262"/>
            </a:xfrm>
          </p:grpSpPr>
          <p:pic>
            <p:nvPicPr>
              <p:cNvPr id="12" name="Picture 11">
                <a:extLst>
                  <a:ext uri="{FF2B5EF4-FFF2-40B4-BE49-F238E27FC236}">
                    <a16:creationId xmlns:a16="http://schemas.microsoft.com/office/drawing/2014/main" id="{38012723-77AC-0FDB-07B7-43FC85021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547600">
                <a:off x="5837644" y="3712981"/>
                <a:ext cx="2718262" cy="2718262"/>
              </a:xfrm>
              <a:prstGeom prst="rect">
                <a:avLst/>
              </a:prstGeom>
            </p:spPr>
          </p:pic>
          <p:sp>
            <p:nvSpPr>
              <p:cNvPr id="13" name="Oval 12">
                <a:extLst>
                  <a:ext uri="{FF2B5EF4-FFF2-40B4-BE49-F238E27FC236}">
                    <a16:creationId xmlns:a16="http://schemas.microsoft.com/office/drawing/2014/main" id="{E9E809B2-917E-50C9-27F2-E5042A215671}"/>
                  </a:ext>
                </a:extLst>
              </p:cNvPr>
              <p:cNvSpPr/>
              <p:nvPr/>
            </p:nvSpPr>
            <p:spPr>
              <a:xfrm rot="4618390">
                <a:off x="6811518" y="4056917"/>
                <a:ext cx="770513" cy="2091308"/>
              </a:xfrm>
              <a:prstGeom prst="ellipse">
                <a:avLst/>
              </a:prstGeom>
              <a:gradFill rotWithShape="1">
                <a:gsLst>
                  <a:gs pos="0">
                    <a:srgbClr val="4F81BD">
                      <a:tint val="100000"/>
                      <a:shade val="100000"/>
                      <a:satMod val="130000"/>
                    </a:srgbClr>
                  </a:gs>
                  <a:gs pos="73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1992327E-9AF0-356A-F46A-423D1F61FEDC}"/>
                </a:ext>
              </a:extLst>
            </p:cNvPr>
            <p:cNvSpPr txBox="1"/>
            <p:nvPr/>
          </p:nvSpPr>
          <p:spPr>
            <a:xfrm>
              <a:off x="11773894" y="4216789"/>
              <a:ext cx="13173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ACEs</a:t>
              </a:r>
            </a:p>
          </p:txBody>
        </p:sp>
      </p:grpSp>
      <p:grpSp>
        <p:nvGrpSpPr>
          <p:cNvPr id="17" name="Group 16">
            <a:extLst>
              <a:ext uri="{FF2B5EF4-FFF2-40B4-BE49-F238E27FC236}">
                <a16:creationId xmlns:a16="http://schemas.microsoft.com/office/drawing/2014/main" id="{45F9269F-ED51-B75E-08E6-0B4E03E8CF5A}"/>
              </a:ext>
            </a:extLst>
          </p:cNvPr>
          <p:cNvGrpSpPr/>
          <p:nvPr/>
        </p:nvGrpSpPr>
        <p:grpSpPr>
          <a:xfrm>
            <a:off x="6986398" y="3847746"/>
            <a:ext cx="2718262" cy="2718262"/>
            <a:chOff x="6986398" y="3847746"/>
            <a:chExt cx="2718262" cy="2718262"/>
          </a:xfrm>
        </p:grpSpPr>
        <p:pic>
          <p:nvPicPr>
            <p:cNvPr id="14" name="Picture 13">
              <a:extLst>
                <a:ext uri="{FF2B5EF4-FFF2-40B4-BE49-F238E27FC236}">
                  <a16:creationId xmlns:a16="http://schemas.microsoft.com/office/drawing/2014/main" id="{6103EB74-C183-3778-0F30-9A2C66495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785026">
              <a:off x="6986398" y="3847746"/>
              <a:ext cx="2718262" cy="2718262"/>
            </a:xfrm>
            <a:prstGeom prst="rect">
              <a:avLst/>
            </a:prstGeom>
          </p:spPr>
        </p:pic>
        <p:sp>
          <p:nvSpPr>
            <p:cNvPr id="15" name="Oval 14">
              <a:extLst>
                <a:ext uri="{FF2B5EF4-FFF2-40B4-BE49-F238E27FC236}">
                  <a16:creationId xmlns:a16="http://schemas.microsoft.com/office/drawing/2014/main" id="{6D0CC55F-BEFF-B8ED-4DFC-0D680885AEEC}"/>
                </a:ext>
              </a:extLst>
            </p:cNvPr>
            <p:cNvSpPr/>
            <p:nvPr/>
          </p:nvSpPr>
          <p:spPr>
            <a:xfrm rot="3942950">
              <a:off x="7885772" y="3943551"/>
              <a:ext cx="800349" cy="2386822"/>
            </a:xfrm>
            <a:prstGeom prst="ellipse">
              <a:avLst/>
            </a:prstGeom>
            <a:gradFill>
              <a:gsLst>
                <a:gs pos="0">
                  <a:srgbClr val="FFFF00"/>
                </a:gs>
                <a:gs pos="66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sp>
          <p:nvSpPr>
            <p:cNvPr id="16" name="TextBox 15">
              <a:extLst>
                <a:ext uri="{FF2B5EF4-FFF2-40B4-BE49-F238E27FC236}">
                  <a16:creationId xmlns:a16="http://schemas.microsoft.com/office/drawing/2014/main" id="{4C3A6434-A3C3-C522-87B3-C71F4D3AF550}"/>
                </a:ext>
              </a:extLst>
            </p:cNvPr>
            <p:cNvSpPr txBox="1"/>
            <p:nvPr/>
          </p:nvSpPr>
          <p:spPr>
            <a:xfrm rot="20290089">
              <a:off x="7433748" y="4866629"/>
              <a:ext cx="17043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tl val="0"/>
                </a:rPr>
                <a:t>Resilience</a:t>
              </a:r>
            </a:p>
          </p:txBody>
        </p:sp>
      </p:grpSp>
    </p:spTree>
    <p:extLst>
      <p:ext uri="{BB962C8B-B14F-4D97-AF65-F5344CB8AC3E}">
        <p14:creationId xmlns:p14="http://schemas.microsoft.com/office/powerpoint/2010/main" val="30981681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05650"/>
            <a:ext cx="8229600" cy="978407"/>
          </a:xfrm>
        </p:spPr>
        <p:txBody>
          <a:bodyPr/>
          <a:lstStyle/>
          <a:p>
            <a:r>
              <a:rPr lang="en-US" dirty="0">
                <a:solidFill>
                  <a:srgbClr val="990000"/>
                </a:solidFill>
                <a:effectLst>
                  <a:outerShdw blurRad="38100" dist="38100" dir="2700000" algn="tl">
                    <a:srgbClr val="000000">
                      <a:alpha val="43137"/>
                    </a:srgbClr>
                  </a:outerShdw>
                </a:effectLst>
              </a:rPr>
              <a:t>Learn to Listen</a:t>
            </a:r>
          </a:p>
        </p:txBody>
      </p:sp>
      <p:sp>
        <p:nvSpPr>
          <p:cNvPr id="7" name="Content Placeholder 2">
            <a:extLst>
              <a:ext uri="{FF2B5EF4-FFF2-40B4-BE49-F238E27FC236}">
                <a16:creationId xmlns:a16="http://schemas.microsoft.com/office/drawing/2014/main" id="{F3B599C5-EC8F-2887-116C-081D4FF5E204}"/>
              </a:ext>
            </a:extLst>
          </p:cNvPr>
          <p:cNvSpPr txBox="1">
            <a:spLocks/>
          </p:cNvSpPr>
          <p:nvPr/>
        </p:nvSpPr>
        <p:spPr bwMode="auto">
          <a:xfrm>
            <a:off x="3063487" y="1630412"/>
            <a:ext cx="4564494" cy="261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spcBef>
                <a:spcPct val="20000"/>
              </a:spcBef>
              <a:spcAft>
                <a:spcPct val="0"/>
              </a:spcAft>
              <a:buClr>
                <a:srgbClr val="901C3B"/>
              </a:buClr>
              <a:buChar char="»"/>
              <a:defRPr sz="2000">
                <a:solidFill>
                  <a:schemeClr val="tx1"/>
                </a:solidFill>
                <a:latin typeface="+mn-lt"/>
                <a:ea typeface="+mn-ea"/>
                <a:cs typeface="+mn-cs"/>
              </a:defRPr>
            </a:lvl1pPr>
            <a:lvl2pPr marL="515938" indent="-231775" algn="l" rtl="0" eaLnBrk="0" fontAlgn="base" hangingPunct="0">
              <a:spcBef>
                <a:spcPct val="20000"/>
              </a:spcBef>
              <a:spcAft>
                <a:spcPct val="0"/>
              </a:spcAft>
              <a:buClr>
                <a:schemeClr val="tx1"/>
              </a:buClr>
              <a:buChar char="~"/>
              <a:defRPr sz="2000">
                <a:solidFill>
                  <a:schemeClr val="tx1"/>
                </a:solidFill>
                <a:latin typeface="+mn-lt"/>
                <a:ea typeface="+mn-ea"/>
                <a:cs typeface="+mn-cs"/>
              </a:defRPr>
            </a:lvl2pPr>
            <a:lvl3pPr marL="804863" indent="-174625" algn="l" rtl="0" eaLnBrk="0" fontAlgn="base" hangingPunct="0">
              <a:spcBef>
                <a:spcPct val="20000"/>
              </a:spcBef>
              <a:spcAft>
                <a:spcPct val="0"/>
              </a:spcAft>
              <a:buClr>
                <a:schemeClr val="tx1"/>
              </a:buClr>
              <a:buFont typeface="Times" charset="0"/>
              <a:buChar char="•"/>
              <a:defRPr sz="2000">
                <a:solidFill>
                  <a:schemeClr val="tx1"/>
                </a:solidFill>
                <a:latin typeface="+mn-lt"/>
                <a:ea typeface="+mn-ea"/>
                <a:cs typeface="+mn-cs"/>
              </a:defRPr>
            </a:lvl3pPr>
            <a:lvl4pPr marL="1143000" indent="-223838" algn="l" rtl="0" eaLnBrk="0" fontAlgn="base" hangingPunct="0">
              <a:spcBef>
                <a:spcPct val="20000"/>
              </a:spcBef>
              <a:spcAft>
                <a:spcPct val="0"/>
              </a:spcAft>
              <a:buClr>
                <a:schemeClr val="tx1"/>
              </a:buClr>
              <a:buChar char="~"/>
              <a:defRPr sz="2000">
                <a:solidFill>
                  <a:schemeClr val="tx1"/>
                </a:solidFill>
                <a:latin typeface="+mn-lt"/>
                <a:ea typeface="+mn-ea"/>
                <a:cs typeface="+mn-cs"/>
              </a:defRPr>
            </a:lvl4pPr>
            <a:lvl5pPr marL="1430338" indent="-168275" algn="l" rtl="0" eaLnBrk="0" fontAlgn="base" hangingPunct="0">
              <a:spcBef>
                <a:spcPct val="20000"/>
              </a:spcBef>
              <a:spcAft>
                <a:spcPct val="0"/>
              </a:spcAft>
              <a:buClr>
                <a:schemeClr val="tx1"/>
              </a:buClr>
              <a:buFont typeface="Times" charset="0"/>
              <a:buChar char="•"/>
              <a:defRPr sz="2000">
                <a:solidFill>
                  <a:schemeClr val="tx1"/>
                </a:solidFill>
                <a:latin typeface="+mn-lt"/>
                <a:ea typeface="+mn-ea"/>
                <a:cs typeface="+mn-cs"/>
              </a:defRPr>
            </a:lvl5pPr>
            <a:lvl6pPr marL="18875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6pPr>
            <a:lvl7pPr marL="23447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7pPr>
            <a:lvl8pPr marL="28019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8pPr>
            <a:lvl9pPr marL="32591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
                <a:srgbClr val="901C3B"/>
              </a:buClr>
              <a:buSzTx/>
              <a:buNone/>
              <a:tabLst/>
              <a:defRPr/>
            </a:pPr>
            <a:r>
              <a:rPr kumimoji="0" lang="en-US" sz="2800" b="1" i="0" u="none" strike="noStrike" kern="0" cap="none" spc="0" normalizeH="0" baseline="0" noProof="0" dirty="0">
                <a:ln>
                  <a:noFill/>
                </a:ln>
                <a:solidFill>
                  <a:srgbClr val="000000"/>
                </a:solidFill>
                <a:effectLst/>
                <a:uLnTx/>
                <a:uFillTx/>
                <a:latin typeface="Arial"/>
              </a:rPr>
              <a:t>Motivational Interviewing </a:t>
            </a:r>
          </a:p>
          <a:p>
            <a:pPr marL="169863" marR="0" lvl="0" indent="-169863" algn="l" defTabSz="914400" rtl="0" eaLnBrk="0" fontAlgn="base" latinLnBrk="0" hangingPunct="0">
              <a:lnSpc>
                <a:spcPct val="100000"/>
              </a:lnSpc>
              <a:spcBef>
                <a:spcPct val="20000"/>
              </a:spcBef>
              <a:spcAft>
                <a:spcPct val="0"/>
              </a:spcAft>
              <a:buClr>
                <a:srgbClr val="901C3B"/>
              </a:buClr>
              <a:buSzTx/>
              <a:buFontTx/>
              <a:buChar char="»"/>
              <a:tabLst/>
              <a:defRPr/>
            </a:pPr>
            <a:r>
              <a:rPr kumimoji="0" lang="en-US" sz="2400" b="0" i="0" u="none" strike="noStrike" kern="0" cap="none" spc="0" normalizeH="0" baseline="0" noProof="0" dirty="0">
                <a:ln>
                  <a:noFill/>
                </a:ln>
                <a:solidFill>
                  <a:srgbClr val="000000"/>
                </a:solidFill>
                <a:effectLst/>
                <a:uLnTx/>
                <a:uFillTx/>
                <a:latin typeface="Arial"/>
              </a:rPr>
              <a:t>A set of techniques that involve listening to other person’s perspective</a:t>
            </a:r>
          </a:p>
          <a:p>
            <a:pPr marL="169863" marR="0" lvl="0" indent="-169863" algn="l" defTabSz="914400" rtl="0" eaLnBrk="0" fontAlgn="base" latinLnBrk="0" hangingPunct="0">
              <a:lnSpc>
                <a:spcPct val="100000"/>
              </a:lnSpc>
              <a:spcBef>
                <a:spcPct val="20000"/>
              </a:spcBef>
              <a:spcAft>
                <a:spcPct val="0"/>
              </a:spcAft>
              <a:buClr>
                <a:srgbClr val="901C3B"/>
              </a:buClr>
              <a:buSzTx/>
              <a:buFontTx/>
              <a:buChar char="»"/>
              <a:tabLst/>
              <a:defRPr/>
            </a:pPr>
            <a:r>
              <a:rPr kumimoji="0" lang="en-US" sz="2400" b="0" i="0" u="none" strike="noStrike" kern="0" cap="none" spc="0" normalizeH="0" baseline="0" noProof="0" dirty="0">
                <a:ln>
                  <a:noFill/>
                </a:ln>
                <a:solidFill>
                  <a:srgbClr val="000000"/>
                </a:solidFill>
                <a:effectLst/>
                <a:uLnTx/>
                <a:uFillTx/>
                <a:latin typeface="Arial"/>
              </a:rPr>
              <a:t> In order to enhance motivation for positive behavior change</a:t>
            </a:r>
          </a:p>
          <a:p>
            <a:pPr marL="169863" marR="0" lvl="0" indent="-169863" algn="l" defTabSz="914400" rtl="0" eaLnBrk="0" fontAlgn="base" latinLnBrk="0" hangingPunct="0">
              <a:lnSpc>
                <a:spcPct val="100000"/>
              </a:lnSpc>
              <a:spcBef>
                <a:spcPct val="20000"/>
              </a:spcBef>
              <a:spcAft>
                <a:spcPct val="0"/>
              </a:spcAft>
              <a:buClr>
                <a:srgbClr val="901C3B"/>
              </a:buClr>
              <a:buSzTx/>
              <a:buFontTx/>
              <a:buChar char="»"/>
              <a:tabLst/>
              <a:defRPr/>
            </a:pPr>
            <a:endParaRPr kumimoji="0" lang="en-US" sz="2000" b="0" i="0" u="sng" strike="noStrike" kern="0" cap="none" spc="0" normalizeH="0" baseline="0" noProof="0" dirty="0">
              <a:ln>
                <a:noFill/>
              </a:ln>
              <a:solidFill>
                <a:srgbClr val="000000"/>
              </a:solidFill>
              <a:effectLst/>
              <a:uLnTx/>
              <a:uFillTx/>
              <a:latin typeface="Arial"/>
            </a:endParaRPr>
          </a:p>
        </p:txBody>
      </p:sp>
      <p:pic>
        <p:nvPicPr>
          <p:cNvPr id="8" name="Picture 7">
            <a:extLst>
              <a:ext uri="{FF2B5EF4-FFF2-40B4-BE49-F238E27FC236}">
                <a16:creationId xmlns:a16="http://schemas.microsoft.com/office/drawing/2014/main" id="{18B97DA7-C43A-0EFA-5B12-381A80E1C60C}"/>
              </a:ext>
            </a:extLst>
          </p:cNvPr>
          <p:cNvPicPr>
            <a:picLocks noChangeAspect="1"/>
          </p:cNvPicPr>
          <p:nvPr/>
        </p:nvPicPr>
        <p:blipFill rotWithShape="1">
          <a:blip r:embed="rId3"/>
          <a:srcRect l="11110" t="22799" r="58157" b="36502"/>
          <a:stretch/>
        </p:blipFill>
        <p:spPr>
          <a:xfrm>
            <a:off x="7949184" y="3724544"/>
            <a:ext cx="4047744" cy="2947820"/>
          </a:xfrm>
          <a:prstGeom prst="rect">
            <a:avLst/>
          </a:prstGeom>
        </p:spPr>
      </p:pic>
      <p:pic>
        <p:nvPicPr>
          <p:cNvPr id="13" name="Picture 12">
            <a:extLst>
              <a:ext uri="{FF2B5EF4-FFF2-40B4-BE49-F238E27FC236}">
                <a16:creationId xmlns:a16="http://schemas.microsoft.com/office/drawing/2014/main" id="{C9C0EC59-CF39-3645-805A-ED603E472774}"/>
              </a:ext>
            </a:extLst>
          </p:cNvPr>
          <p:cNvPicPr>
            <a:picLocks noChangeAspect="1"/>
          </p:cNvPicPr>
          <p:nvPr/>
        </p:nvPicPr>
        <p:blipFill rotWithShape="1">
          <a:blip r:embed="rId4"/>
          <a:srcRect l="800" t="51098" r="80100" b="5915"/>
          <a:stretch/>
        </p:blipFill>
        <p:spPr>
          <a:xfrm>
            <a:off x="97535" y="3257485"/>
            <a:ext cx="2844031" cy="3600515"/>
          </a:xfrm>
          <a:prstGeom prst="rect">
            <a:avLst/>
          </a:prstGeom>
        </p:spPr>
      </p:pic>
    </p:spTree>
    <p:extLst>
      <p:ext uri="{BB962C8B-B14F-4D97-AF65-F5344CB8AC3E}">
        <p14:creationId xmlns:p14="http://schemas.microsoft.com/office/powerpoint/2010/main" val="4133660712"/>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79609"/>
            <a:ext cx="8229600" cy="978407"/>
          </a:xfrm>
        </p:spPr>
        <p:txBody>
          <a:bodyPr/>
          <a:lstStyle/>
          <a:p>
            <a:r>
              <a:rPr lang="en-US" dirty="0">
                <a:solidFill>
                  <a:srgbClr val="990000"/>
                </a:solidFill>
                <a:effectLst>
                  <a:outerShdw blurRad="38100" dist="38100" dir="2700000" algn="tl">
                    <a:srgbClr val="000000">
                      <a:alpha val="43137"/>
                    </a:srgbClr>
                  </a:outerShdw>
                </a:effectLst>
              </a:rPr>
              <a:t>Look for Strengths in Others</a:t>
            </a:r>
          </a:p>
        </p:txBody>
      </p:sp>
      <p:sp>
        <p:nvSpPr>
          <p:cNvPr id="5" name="TextBox 4">
            <a:extLst>
              <a:ext uri="{FF2B5EF4-FFF2-40B4-BE49-F238E27FC236}">
                <a16:creationId xmlns:a16="http://schemas.microsoft.com/office/drawing/2014/main" id="{249992DE-D04F-070F-CC08-5A15288EB65C}"/>
              </a:ext>
            </a:extLst>
          </p:cNvPr>
          <p:cNvSpPr txBox="1"/>
          <p:nvPr/>
        </p:nvSpPr>
        <p:spPr bwMode="auto">
          <a:xfrm>
            <a:off x="1365504" y="4367996"/>
            <a:ext cx="5384800" cy="2164504"/>
          </a:xfrm>
          <a:prstGeom prst="rect">
            <a:avLst/>
          </a:prstGeom>
          <a:noFill/>
          <a:ln>
            <a:noFill/>
          </a:ln>
        </p:spPr>
        <p:txBody>
          <a:bodyPr vert="horz" wrap="square" lIns="91440" tIns="45720" rIns="91440" bIns="45720" numCol="1" rtlCol="0" anchor="t" anchorCtr="0" compatLnSpc="1">
            <a:prstTxWarp prst="textNoShape">
              <a:avLst/>
            </a:prstTxWarp>
            <a:normAutofit/>
          </a:bodyPr>
          <a:lstStyle/>
          <a:p>
            <a:pPr marL="0" marR="0" lvl="0" indent="0" defTabSz="914400" eaLnBrk="0" fontAlgn="base" latinLnBrk="0" hangingPunct="0">
              <a:spcBef>
                <a:spcPct val="20000"/>
              </a:spcBef>
              <a:spcAft>
                <a:spcPct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n-lt"/>
                <a:rtl val="0"/>
              </a:rPr>
              <a:t>“All the world is full of suffering. It is also full of overcoming.”</a:t>
            </a:r>
            <a:endParaRPr kumimoji="0" lang="en-US" sz="2800" b="0" i="0" u="none" strike="noStrike" kern="1200" cap="none" spc="0" normalizeH="0" baseline="0" noProof="0" dirty="0">
              <a:ln>
                <a:noFill/>
              </a:ln>
              <a:solidFill>
                <a:schemeClr val="tx1"/>
              </a:solidFill>
              <a:effectLst/>
              <a:uLnTx/>
              <a:uFillTx/>
              <a:latin typeface="+mn-lt"/>
              <a:hlinkClick r:id="rId3"/>
              <a:rtl val="0"/>
            </a:endParaRPr>
          </a:p>
          <a:p>
            <a:pPr marL="0" marR="0" lvl="0" indent="0" defTabSz="914400" eaLnBrk="0" fontAlgn="base" latinLnBrk="0" hangingPunct="0">
              <a:spcBef>
                <a:spcPct val="20000"/>
              </a:spcBef>
              <a:spcAft>
                <a:spcPct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n-lt"/>
                <a:rtl val="0"/>
              </a:rPr>
              <a:t>- Helen Keller</a:t>
            </a:r>
          </a:p>
          <a:p>
            <a:pPr marL="0" marR="0" lvl="0" indent="0" defTabSz="914400" eaLnBrk="0" fontAlgn="base" latinLnBrk="0" hangingPunct="0">
              <a:spcBef>
                <a:spcPct val="20000"/>
              </a:spcBef>
              <a:spcAft>
                <a:spcPct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mn-lt"/>
              <a:rtl val="0"/>
            </a:endParaRPr>
          </a:p>
        </p:txBody>
      </p:sp>
      <p:pic>
        <p:nvPicPr>
          <p:cNvPr id="7" name="Content Placeholder 11" descr="Unknown">
            <a:extLst>
              <a:ext uri="{FF2B5EF4-FFF2-40B4-BE49-F238E27FC236}">
                <a16:creationId xmlns:a16="http://schemas.microsoft.com/office/drawing/2014/main" id="{5611FB81-1F68-C613-1F2F-71CE41AB5251}"/>
              </a:ext>
            </a:extLst>
          </p:cNvPr>
          <p:cNvPicPr>
            <a:picLocks noChangeAspect="1"/>
          </p:cNvPicPr>
          <p:nvPr/>
        </p:nvPicPr>
        <p:blipFill rotWithShape="1">
          <a:blip r:embed="rId4">
            <a:extLst>
              <a:ext uri="{28A0092B-C50C-407E-A947-70E740481C1C}">
                <a14:useLocalDpi xmlns:a14="http://schemas.microsoft.com/office/drawing/2010/main" val="0"/>
              </a:ext>
            </a:extLst>
          </a:blip>
          <a:srcRect l="6713" r="13683" b="2"/>
          <a:stretch/>
        </p:blipFill>
        <p:spPr>
          <a:xfrm>
            <a:off x="6197600" y="1600205"/>
            <a:ext cx="5384800" cy="4525963"/>
          </a:xfrm>
          <a:prstGeom prst="rect">
            <a:avLst/>
          </a:prstGeom>
          <a:noFill/>
          <a:ln>
            <a:solidFill>
              <a:srgbClr val="1D89C8"/>
            </a:solidFill>
          </a:ln>
        </p:spPr>
      </p:pic>
      <p:sp>
        <p:nvSpPr>
          <p:cNvPr id="8" name="Content Placeholder 2">
            <a:extLst>
              <a:ext uri="{FF2B5EF4-FFF2-40B4-BE49-F238E27FC236}">
                <a16:creationId xmlns:a16="http://schemas.microsoft.com/office/drawing/2014/main" id="{D4894B8A-3815-50C6-F731-F37F3DA2039A}"/>
              </a:ext>
            </a:extLst>
          </p:cNvPr>
          <p:cNvSpPr txBox="1">
            <a:spLocks/>
          </p:cNvSpPr>
          <p:nvPr/>
        </p:nvSpPr>
        <p:spPr bwMode="auto">
          <a:xfrm>
            <a:off x="609600" y="1600205"/>
            <a:ext cx="5178305" cy="216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spcBef>
                <a:spcPct val="20000"/>
              </a:spcBef>
              <a:spcAft>
                <a:spcPct val="0"/>
              </a:spcAft>
              <a:buClr>
                <a:srgbClr val="901C3B"/>
              </a:buClr>
              <a:buChar char="»"/>
              <a:defRPr sz="2000">
                <a:solidFill>
                  <a:schemeClr val="tx1"/>
                </a:solidFill>
                <a:latin typeface="+mn-lt"/>
                <a:ea typeface="+mn-ea"/>
                <a:cs typeface="+mn-cs"/>
              </a:defRPr>
            </a:lvl1pPr>
            <a:lvl2pPr marL="515938" indent="-231775" algn="l" rtl="0" eaLnBrk="0" fontAlgn="base" hangingPunct="0">
              <a:spcBef>
                <a:spcPct val="20000"/>
              </a:spcBef>
              <a:spcAft>
                <a:spcPct val="0"/>
              </a:spcAft>
              <a:buClr>
                <a:schemeClr val="tx1"/>
              </a:buClr>
              <a:buChar char="~"/>
              <a:defRPr sz="2000">
                <a:solidFill>
                  <a:schemeClr val="tx1"/>
                </a:solidFill>
                <a:latin typeface="+mn-lt"/>
                <a:ea typeface="+mn-ea"/>
                <a:cs typeface="+mn-cs"/>
              </a:defRPr>
            </a:lvl2pPr>
            <a:lvl3pPr marL="804863" indent="-174625" algn="l" rtl="0" eaLnBrk="0" fontAlgn="base" hangingPunct="0">
              <a:spcBef>
                <a:spcPct val="20000"/>
              </a:spcBef>
              <a:spcAft>
                <a:spcPct val="0"/>
              </a:spcAft>
              <a:buClr>
                <a:schemeClr val="tx1"/>
              </a:buClr>
              <a:buFont typeface="Times" charset="0"/>
              <a:buChar char="•"/>
              <a:defRPr sz="2000">
                <a:solidFill>
                  <a:schemeClr val="tx1"/>
                </a:solidFill>
                <a:latin typeface="+mn-lt"/>
                <a:ea typeface="+mn-ea"/>
                <a:cs typeface="+mn-cs"/>
              </a:defRPr>
            </a:lvl3pPr>
            <a:lvl4pPr marL="1143000" indent="-223838" algn="l" rtl="0" eaLnBrk="0" fontAlgn="base" hangingPunct="0">
              <a:spcBef>
                <a:spcPct val="20000"/>
              </a:spcBef>
              <a:spcAft>
                <a:spcPct val="0"/>
              </a:spcAft>
              <a:buClr>
                <a:schemeClr val="tx1"/>
              </a:buClr>
              <a:buChar char="~"/>
              <a:defRPr sz="2000">
                <a:solidFill>
                  <a:schemeClr val="tx1"/>
                </a:solidFill>
                <a:latin typeface="+mn-lt"/>
                <a:ea typeface="+mn-ea"/>
                <a:cs typeface="+mn-cs"/>
              </a:defRPr>
            </a:lvl4pPr>
            <a:lvl5pPr marL="1430338" indent="-168275" algn="l" rtl="0" eaLnBrk="0" fontAlgn="base" hangingPunct="0">
              <a:spcBef>
                <a:spcPct val="20000"/>
              </a:spcBef>
              <a:spcAft>
                <a:spcPct val="0"/>
              </a:spcAft>
              <a:buClr>
                <a:schemeClr val="tx1"/>
              </a:buClr>
              <a:buFont typeface="Times" charset="0"/>
              <a:buChar char="•"/>
              <a:defRPr sz="2000">
                <a:solidFill>
                  <a:schemeClr val="tx1"/>
                </a:solidFill>
                <a:latin typeface="+mn-lt"/>
                <a:ea typeface="+mn-ea"/>
                <a:cs typeface="+mn-cs"/>
              </a:defRPr>
            </a:lvl5pPr>
            <a:lvl6pPr marL="18875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6pPr>
            <a:lvl7pPr marL="23447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7pPr>
            <a:lvl8pPr marL="28019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8pPr>
            <a:lvl9pPr marL="3259138" indent="-168275" algn="l" rtl="0" fontAlgn="base">
              <a:spcBef>
                <a:spcPct val="20000"/>
              </a:spcBef>
              <a:spcAft>
                <a:spcPct val="0"/>
              </a:spcAft>
              <a:buClr>
                <a:schemeClr val="tx1"/>
              </a:buClr>
              <a:buFont typeface="Times" pitchFamily="-107" charset="0"/>
              <a:buChar char="•"/>
              <a:defRPr>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
                <a:srgbClr val="901C3B"/>
              </a:buClr>
              <a:buSzTx/>
              <a:buFontTx/>
              <a:buNone/>
              <a:tabLst/>
              <a:defRPr/>
            </a:pPr>
            <a:endParaRPr kumimoji="0" lang="en-US" sz="2800" b="1" i="0" u="none" strike="noStrike" kern="0" cap="none" spc="0" normalizeH="0" baseline="0" noProof="0" dirty="0">
              <a:ln>
                <a:noFill/>
              </a:ln>
              <a:solidFill>
                <a:srgbClr val="000000"/>
              </a:solidFill>
              <a:effectLst/>
              <a:uLnTx/>
              <a:uFillTx/>
              <a:latin typeface="Arial"/>
              <a:ea typeface="+mn-ea"/>
              <a:cs typeface="+mn-cs"/>
              <a:sym typeface="Arial"/>
              <a:rtl val="0"/>
            </a:endParaRPr>
          </a:p>
          <a:p>
            <a:pPr marL="169863" marR="0" lvl="0" indent="-169863" algn="l" defTabSz="914400" rtl="0" eaLnBrk="0" fontAlgn="base" latinLnBrk="0" hangingPunct="0">
              <a:lnSpc>
                <a:spcPct val="100000"/>
              </a:lnSpc>
              <a:spcBef>
                <a:spcPct val="20000"/>
              </a:spcBef>
              <a:spcAft>
                <a:spcPct val="0"/>
              </a:spcAft>
              <a:buClr>
                <a:srgbClr val="901C3B"/>
              </a:buClr>
              <a:buSzTx/>
              <a:buFontTx/>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sym typeface="Arial"/>
                <a:rtl val="0"/>
              </a:rPr>
              <a:t> Every patient and family has unique strengths</a:t>
            </a:r>
          </a:p>
          <a:p>
            <a:pPr marL="169863" marR="0" lvl="0" indent="-169863" algn="l" defTabSz="914400" rtl="0" eaLnBrk="0" fontAlgn="base" latinLnBrk="0" hangingPunct="0">
              <a:lnSpc>
                <a:spcPct val="100000"/>
              </a:lnSpc>
              <a:spcBef>
                <a:spcPct val="20000"/>
              </a:spcBef>
              <a:spcAft>
                <a:spcPct val="0"/>
              </a:spcAft>
              <a:buClr>
                <a:srgbClr val="901C3B"/>
              </a:buClr>
              <a:buSzTx/>
              <a:buFontTx/>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sym typeface="Arial"/>
                <a:rtl val="0"/>
              </a:rPr>
              <a:t> Praise strengths</a:t>
            </a:r>
          </a:p>
          <a:p>
            <a:pPr marL="169863" marR="0" lvl="0" indent="-169863" algn="l" defTabSz="914400" rtl="0" eaLnBrk="0" fontAlgn="base" latinLnBrk="0" hangingPunct="0">
              <a:lnSpc>
                <a:spcPct val="100000"/>
              </a:lnSpc>
              <a:spcBef>
                <a:spcPct val="20000"/>
              </a:spcBef>
              <a:spcAft>
                <a:spcPct val="0"/>
              </a:spcAft>
              <a:buClr>
                <a:srgbClr val="901C3B"/>
              </a:buClr>
              <a:buSzTx/>
              <a:buFontTx/>
              <a:buChar char="»"/>
              <a:tabLst/>
              <a:defRPr/>
            </a:pPr>
            <a:r>
              <a:rPr lang="en-US" sz="2400" dirty="0">
                <a:solidFill>
                  <a:srgbClr val="000000"/>
                </a:solidFill>
                <a:latin typeface="Arial"/>
              </a:rPr>
              <a:t> Ask what would help</a:t>
            </a:r>
            <a:endParaRPr kumimoji="0" lang="en-US" sz="2400" b="0" i="0" u="none" strike="noStrike" kern="0" cap="none" spc="0" normalizeH="0" baseline="0" noProof="0" dirty="0">
              <a:ln>
                <a:noFill/>
              </a:ln>
              <a:solidFill>
                <a:srgbClr val="000000"/>
              </a:solidFill>
              <a:effectLst/>
              <a:uLnTx/>
              <a:uFillTx/>
              <a:latin typeface="Arial"/>
              <a:ea typeface="+mn-ea"/>
              <a:cs typeface="+mn-cs"/>
              <a:sym typeface="Arial"/>
              <a:rtl val="0"/>
            </a:endParaRPr>
          </a:p>
          <a:p>
            <a:pPr marL="169863" marR="0" lvl="0" indent="-169863" algn="l" defTabSz="914400" rtl="0" eaLnBrk="0" fontAlgn="base" latinLnBrk="0" hangingPunct="0">
              <a:lnSpc>
                <a:spcPct val="100000"/>
              </a:lnSpc>
              <a:spcBef>
                <a:spcPct val="20000"/>
              </a:spcBef>
              <a:spcAft>
                <a:spcPct val="0"/>
              </a:spcAft>
              <a:buClr>
                <a:srgbClr val="901C3B"/>
              </a:buClr>
              <a:buSzTx/>
              <a:buFontTx/>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sym typeface="Arial"/>
              <a:rtl val="0"/>
            </a:endParaRPr>
          </a:p>
          <a:p>
            <a:pPr marL="169863" marR="0" lvl="0" indent="-169863" algn="l" defTabSz="914400" rtl="0" eaLnBrk="0" fontAlgn="base" latinLnBrk="0" hangingPunct="0">
              <a:lnSpc>
                <a:spcPct val="100000"/>
              </a:lnSpc>
              <a:spcBef>
                <a:spcPct val="20000"/>
              </a:spcBef>
              <a:spcAft>
                <a:spcPct val="0"/>
              </a:spcAft>
              <a:buClr>
                <a:srgbClr val="901C3B"/>
              </a:buClr>
              <a:buSzTx/>
              <a:buFontTx/>
              <a:buChar char="»"/>
              <a:tabLst/>
              <a:defRPr/>
            </a:pPr>
            <a:endParaRPr kumimoji="0" lang="en-US" sz="2000" b="0" i="0" u="sng" strike="noStrike" kern="0" cap="none" spc="0" normalizeH="0" baseline="0" noProof="0" dirty="0">
              <a:ln>
                <a:noFill/>
              </a:ln>
              <a:solidFill>
                <a:srgbClr val="000000"/>
              </a:solidFill>
              <a:effectLst/>
              <a:uLnTx/>
              <a:uFillTx/>
              <a:latin typeface="Arial"/>
              <a:ea typeface="+mn-ea"/>
              <a:cs typeface="+mn-cs"/>
              <a:sym typeface="Arial"/>
              <a:rtl val="0"/>
            </a:endParaRPr>
          </a:p>
        </p:txBody>
      </p:sp>
    </p:spTree>
    <p:extLst>
      <p:ext uri="{BB962C8B-B14F-4D97-AF65-F5344CB8AC3E}">
        <p14:creationId xmlns:p14="http://schemas.microsoft.com/office/powerpoint/2010/main" val="4111039203"/>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79609"/>
            <a:ext cx="8229600" cy="978407"/>
          </a:xfrm>
        </p:spPr>
        <p:txBody>
          <a:bodyPr/>
          <a:lstStyle/>
          <a:p>
            <a:r>
              <a:rPr lang="en-US" dirty="0">
                <a:solidFill>
                  <a:srgbClr val="990000"/>
                </a:solidFill>
                <a:effectLst>
                  <a:outerShdw blurRad="38100" dist="38100" dir="2700000" algn="tl">
                    <a:srgbClr val="000000">
                      <a:alpha val="43137"/>
                    </a:srgbClr>
                  </a:outerShdw>
                </a:effectLst>
              </a:rPr>
              <a:t>Partner with the Community</a:t>
            </a:r>
          </a:p>
        </p:txBody>
      </p:sp>
      <p:sp>
        <p:nvSpPr>
          <p:cNvPr id="3" name="Content Placeholder 2"/>
          <p:cNvSpPr>
            <a:spLocks noGrp="1"/>
          </p:cNvSpPr>
          <p:nvPr>
            <p:ph idx="1"/>
          </p:nvPr>
        </p:nvSpPr>
        <p:spPr>
          <a:xfrm>
            <a:off x="629005" y="1639908"/>
            <a:ext cx="5594373" cy="3578183"/>
          </a:xfrm>
        </p:spPr>
        <p:txBody>
          <a:bodyPr/>
          <a:lstStyle/>
          <a:p>
            <a:r>
              <a:rPr lang="en-US" dirty="0"/>
              <a:t>Home visiting programs</a:t>
            </a:r>
          </a:p>
          <a:p>
            <a:r>
              <a:rPr lang="en-US" dirty="0"/>
              <a:t>Parenting classes</a:t>
            </a:r>
          </a:p>
          <a:p>
            <a:r>
              <a:rPr lang="en-US" dirty="0"/>
              <a:t>High quality childcare</a:t>
            </a:r>
          </a:p>
          <a:p>
            <a:r>
              <a:rPr lang="en-US" dirty="0"/>
              <a:t>Safe neighborhoods</a:t>
            </a:r>
          </a:p>
          <a:p>
            <a:r>
              <a:rPr lang="en-US" dirty="0"/>
              <a:t>Supportive schools</a:t>
            </a:r>
          </a:p>
          <a:p>
            <a:r>
              <a:rPr lang="en-US" dirty="0"/>
              <a:t>Structured extra-curriculars</a:t>
            </a:r>
          </a:p>
          <a:p>
            <a:endParaRPr lang="en-US" dirty="0"/>
          </a:p>
        </p:txBody>
      </p:sp>
      <p:pic>
        <p:nvPicPr>
          <p:cNvPr id="6" name="Picture 5">
            <a:extLst>
              <a:ext uri="{FF2B5EF4-FFF2-40B4-BE49-F238E27FC236}">
                <a16:creationId xmlns:a16="http://schemas.microsoft.com/office/drawing/2014/main" id="{FBB88FF0-A831-CC60-627B-DE9F44E32763}"/>
              </a:ext>
            </a:extLst>
          </p:cNvPr>
          <p:cNvPicPr>
            <a:picLocks noChangeAspect="1"/>
          </p:cNvPicPr>
          <p:nvPr/>
        </p:nvPicPr>
        <p:blipFill>
          <a:blip r:embed="rId3"/>
          <a:stretch>
            <a:fillRect/>
          </a:stretch>
        </p:blipFill>
        <p:spPr>
          <a:xfrm>
            <a:off x="8345276" y="1639908"/>
            <a:ext cx="2117157" cy="204786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C3863645-4ADC-DB39-971C-B61983C3A303}"/>
              </a:ext>
            </a:extLst>
          </p:cNvPr>
          <p:cNvPicPr>
            <a:picLocks noChangeAspect="1"/>
          </p:cNvPicPr>
          <p:nvPr/>
        </p:nvPicPr>
        <p:blipFill>
          <a:blip r:embed="rId4"/>
          <a:stretch>
            <a:fillRect/>
          </a:stretch>
        </p:blipFill>
        <p:spPr>
          <a:xfrm>
            <a:off x="7017978" y="3843673"/>
            <a:ext cx="2096143" cy="206185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A34DDD4B-592C-5CC2-45E6-4090F8574672}"/>
              </a:ext>
            </a:extLst>
          </p:cNvPr>
          <p:cNvPicPr>
            <a:picLocks noChangeAspect="1"/>
          </p:cNvPicPr>
          <p:nvPr/>
        </p:nvPicPr>
        <p:blipFill>
          <a:blip r:embed="rId5"/>
          <a:stretch>
            <a:fillRect/>
          </a:stretch>
        </p:blipFill>
        <p:spPr>
          <a:xfrm>
            <a:off x="9676810" y="3843673"/>
            <a:ext cx="2096143" cy="2047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8335173"/>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997D-E9CD-44FD-D5EF-860074158BB3}"/>
              </a:ext>
            </a:extLst>
          </p:cNvPr>
          <p:cNvSpPr>
            <a:spLocks noGrp="1"/>
          </p:cNvSpPr>
          <p:nvPr>
            <p:ph type="title"/>
          </p:nvPr>
        </p:nvSpPr>
        <p:spPr>
          <a:xfrm>
            <a:off x="774700" y="424722"/>
            <a:ext cx="10642600" cy="1143000"/>
          </a:xfrm>
        </p:spPr>
        <p:txBody>
          <a:bodyPr/>
          <a:lstStyle/>
          <a:p>
            <a:r>
              <a:rPr lang="en-US" dirty="0"/>
              <a:t>Summary- Building Resilient Families Today</a:t>
            </a:r>
          </a:p>
        </p:txBody>
      </p:sp>
      <p:sp>
        <p:nvSpPr>
          <p:cNvPr id="3" name="Content Placeholder 2">
            <a:extLst>
              <a:ext uri="{FF2B5EF4-FFF2-40B4-BE49-F238E27FC236}">
                <a16:creationId xmlns:a16="http://schemas.microsoft.com/office/drawing/2014/main" id="{CF1C32D1-309C-798F-B4D6-3F62D1823E86}"/>
              </a:ext>
            </a:extLst>
          </p:cNvPr>
          <p:cNvSpPr>
            <a:spLocks noGrp="1"/>
          </p:cNvSpPr>
          <p:nvPr>
            <p:ph idx="1"/>
          </p:nvPr>
        </p:nvSpPr>
        <p:spPr/>
        <p:txBody>
          <a:bodyPr/>
          <a:lstStyle/>
          <a:p>
            <a:r>
              <a:rPr lang="en-US" sz="2400" dirty="0"/>
              <a:t> Eliminate abuse from relationships in all settings</a:t>
            </a:r>
          </a:p>
          <a:p>
            <a:r>
              <a:rPr lang="en-US" sz="2400" dirty="0"/>
              <a:t> Use “safe, stable, nurturing relationships” to guide all policies and practices</a:t>
            </a:r>
          </a:p>
          <a:p>
            <a:r>
              <a:rPr lang="en-US" sz="2400" dirty="0"/>
              <a:t> Reduce stress/trauma at work to help build healing organizations</a:t>
            </a:r>
          </a:p>
          <a:p>
            <a:r>
              <a:rPr lang="en-US" sz="2400" dirty="0"/>
              <a:t> Learn to listen</a:t>
            </a:r>
          </a:p>
          <a:p>
            <a:r>
              <a:rPr lang="en-US" sz="2400" dirty="0"/>
              <a:t> Look for strengths in others</a:t>
            </a:r>
          </a:p>
          <a:p>
            <a:r>
              <a:rPr lang="en-US" sz="2400" dirty="0"/>
              <a:t> Partner with families</a:t>
            </a:r>
          </a:p>
          <a:p>
            <a:r>
              <a:rPr lang="en-US" sz="2400" dirty="0"/>
              <a:t> Partner with communities</a:t>
            </a:r>
          </a:p>
          <a:p>
            <a:endParaRPr lang="en-US" dirty="0"/>
          </a:p>
        </p:txBody>
      </p:sp>
    </p:spTree>
    <p:extLst>
      <p:ext uri="{BB962C8B-B14F-4D97-AF65-F5344CB8AC3E}">
        <p14:creationId xmlns:p14="http://schemas.microsoft.com/office/powerpoint/2010/main" val="953393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26238-F21B-17E7-45A5-27D0497D51ED}"/>
              </a:ext>
            </a:extLst>
          </p:cNvPr>
          <p:cNvSpPr>
            <a:spLocks noGrp="1"/>
          </p:cNvSpPr>
          <p:nvPr>
            <p:ph type="title"/>
          </p:nvPr>
        </p:nvSpPr>
        <p:spPr>
          <a:xfrm>
            <a:off x="778933" y="520383"/>
            <a:ext cx="10642600" cy="1143000"/>
          </a:xfrm>
        </p:spPr>
        <p:txBody>
          <a:bodyPr/>
          <a:lstStyle/>
          <a:p>
            <a:pPr algn="ctr"/>
            <a:r>
              <a:rPr lang="en-US" sz="4400" dirty="0"/>
              <a:t>Questions?</a:t>
            </a:r>
          </a:p>
        </p:txBody>
      </p:sp>
      <p:sp>
        <p:nvSpPr>
          <p:cNvPr id="3" name="Content Placeholder 2">
            <a:extLst>
              <a:ext uri="{FF2B5EF4-FFF2-40B4-BE49-F238E27FC236}">
                <a16:creationId xmlns:a16="http://schemas.microsoft.com/office/drawing/2014/main" id="{3F320B50-6CB0-E4B2-CC7C-6B0BE8A0D3BF}"/>
              </a:ext>
            </a:extLst>
          </p:cNvPr>
          <p:cNvSpPr>
            <a:spLocks noGrp="1"/>
          </p:cNvSpPr>
          <p:nvPr>
            <p:ph idx="1"/>
          </p:nvPr>
        </p:nvSpPr>
        <p:spPr>
          <a:xfrm>
            <a:off x="3077802" y="4821557"/>
            <a:ext cx="6036395" cy="1516060"/>
          </a:xfrm>
        </p:spPr>
        <p:txBody>
          <a:bodyPr/>
          <a:lstStyle/>
          <a:p>
            <a:pPr marL="0" indent="0" algn="ctr">
              <a:buNone/>
            </a:pPr>
            <a:r>
              <a:rPr lang="en-US" sz="2800" dirty="0"/>
              <a:t>Ariane Marie-Mitchell</a:t>
            </a:r>
          </a:p>
          <a:p>
            <a:pPr marL="0" indent="0" algn="ctr">
              <a:buNone/>
            </a:pPr>
            <a:r>
              <a:rPr lang="en-US" sz="2800" dirty="0"/>
              <a:t>Email: </a:t>
            </a:r>
            <a:r>
              <a:rPr lang="en-US" sz="2800" dirty="0">
                <a:hlinkClick r:id="rId2"/>
              </a:rPr>
              <a:t>amariemitchell@llu.edu</a:t>
            </a:r>
            <a:endParaRPr lang="en-US" sz="2800" dirty="0"/>
          </a:p>
          <a:p>
            <a:endParaRPr lang="en-US" dirty="0"/>
          </a:p>
        </p:txBody>
      </p:sp>
      <p:sp>
        <p:nvSpPr>
          <p:cNvPr id="4" name="TextBox 3">
            <a:extLst>
              <a:ext uri="{FF2B5EF4-FFF2-40B4-BE49-F238E27FC236}">
                <a16:creationId xmlns:a16="http://schemas.microsoft.com/office/drawing/2014/main" id="{EFE33804-1109-1BDA-0B8C-FE76361F6380}"/>
              </a:ext>
            </a:extLst>
          </p:cNvPr>
          <p:cNvSpPr txBox="1"/>
          <p:nvPr/>
        </p:nvSpPr>
        <p:spPr>
          <a:xfrm>
            <a:off x="1403850" y="6075680"/>
            <a:ext cx="9384300" cy="9233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For more information about the Whole Child Assessment and related information: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a:ln>
                  <a:noFill/>
                </a:ln>
                <a:solidFill>
                  <a:sysClr val="windowText" lastClr="000000"/>
                </a:solidFill>
                <a:effectLst/>
                <a:uLnTx/>
                <a:uFillTx/>
                <a:hlinkClick r:id="rId3"/>
              </a:rPr>
              <a:t>https://lluch.org/health-professionals/whole-child-assessment-wca</a:t>
            </a:r>
            <a:endParaRPr kumimoji="0" lang="en-US" sz="2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5" name="Picture 4">
            <a:extLst>
              <a:ext uri="{FF2B5EF4-FFF2-40B4-BE49-F238E27FC236}">
                <a16:creationId xmlns:a16="http://schemas.microsoft.com/office/drawing/2014/main" id="{5B3C2807-00A6-F0A5-BED5-A250A87794F0}"/>
              </a:ext>
            </a:extLst>
          </p:cNvPr>
          <p:cNvPicPr>
            <a:picLocks noChangeAspect="1"/>
          </p:cNvPicPr>
          <p:nvPr/>
        </p:nvPicPr>
        <p:blipFill>
          <a:blip r:embed="rId4"/>
          <a:stretch>
            <a:fillRect/>
          </a:stretch>
        </p:blipFill>
        <p:spPr>
          <a:xfrm>
            <a:off x="4140708" y="1663383"/>
            <a:ext cx="3910584" cy="3041565"/>
          </a:xfrm>
          <a:prstGeom prst="rect">
            <a:avLst/>
          </a:prstGeom>
        </p:spPr>
      </p:pic>
    </p:spTree>
    <p:extLst>
      <p:ext uri="{BB962C8B-B14F-4D97-AF65-F5344CB8AC3E}">
        <p14:creationId xmlns:p14="http://schemas.microsoft.com/office/powerpoint/2010/main" val="21431012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A03E9-2416-4363-9DDE-2D03680FA08F}"/>
              </a:ext>
            </a:extLst>
          </p:cNvPr>
          <p:cNvSpPr>
            <a:spLocks noGrp="1"/>
          </p:cNvSpPr>
          <p:nvPr>
            <p:ph type="title"/>
          </p:nvPr>
        </p:nvSpPr>
        <p:spPr>
          <a:xfrm>
            <a:off x="1802607" y="46846"/>
            <a:ext cx="8586787" cy="1143000"/>
          </a:xfrm>
        </p:spPr>
        <p:txBody>
          <a:bodyPr/>
          <a:lstStyle/>
          <a:p>
            <a:r>
              <a:rPr lang="en-US" sz="4000" dirty="0"/>
              <a:t>SELECTED REFERENCES</a:t>
            </a:r>
            <a:br>
              <a:rPr lang="en-US" dirty="0"/>
            </a:br>
            <a:endParaRPr lang="en-US" dirty="0"/>
          </a:p>
        </p:txBody>
      </p:sp>
      <p:sp>
        <p:nvSpPr>
          <p:cNvPr id="3" name="Content Placeholder 2">
            <a:extLst>
              <a:ext uri="{FF2B5EF4-FFF2-40B4-BE49-F238E27FC236}">
                <a16:creationId xmlns:a16="http://schemas.microsoft.com/office/drawing/2014/main" id="{A7AF5CC7-4597-48DF-B54D-FBAD57C325F6}"/>
              </a:ext>
            </a:extLst>
          </p:cNvPr>
          <p:cNvSpPr>
            <a:spLocks noGrp="1"/>
          </p:cNvSpPr>
          <p:nvPr>
            <p:ph idx="1"/>
          </p:nvPr>
        </p:nvSpPr>
        <p:spPr>
          <a:xfrm>
            <a:off x="202096" y="459122"/>
            <a:ext cx="11904560" cy="6352032"/>
          </a:xfrm>
        </p:spPr>
        <p:txBody>
          <a:bodyPr/>
          <a:lstStyle/>
          <a:p>
            <a:r>
              <a:rPr lang="en-US" sz="1800" dirty="0">
                <a:latin typeface="Calibri" panose="020F0502020204030204" pitchFamily="34" charset="0"/>
                <a:cs typeface="Calibri" panose="020F0502020204030204" pitchFamily="34" charset="0"/>
              </a:rPr>
              <a:t>Anda, R., L. Porter and D. Brown (2020). "Inside the Adverse Childhood Experience Score: Strengths, Limitations, and Misapplications." </a:t>
            </a:r>
            <a:r>
              <a:rPr lang="en-US" sz="1800" u="sng" dirty="0">
                <a:latin typeface="Calibri" panose="020F0502020204030204" pitchFamily="34" charset="0"/>
                <a:cs typeface="Calibri" panose="020F0502020204030204" pitchFamily="34" charset="0"/>
              </a:rPr>
              <a:t>American Journal of Preventive Medicine </a:t>
            </a:r>
            <a:r>
              <a:rPr lang="en-US" sz="1800" b="1" u="sng" dirty="0">
                <a:latin typeface="Calibri" panose="020F0502020204030204" pitchFamily="34" charset="0"/>
                <a:cs typeface="Calibri" panose="020F0502020204030204" pitchFamily="34" charset="0"/>
              </a:rPr>
              <a:t>59(2): 293-295.</a:t>
            </a:r>
          </a:p>
          <a:p>
            <a:r>
              <a:rPr lang="en-US" sz="1800" dirty="0">
                <a:latin typeface="Calibri" panose="020F0502020204030204" pitchFamily="34" charset="0"/>
                <a:cs typeface="Calibri" panose="020F0502020204030204" pitchFamily="34" charset="0"/>
              </a:rPr>
              <a:t>Browne C. </a:t>
            </a:r>
            <a:r>
              <a:rPr lang="en-US" sz="1800" i="1" dirty="0">
                <a:latin typeface="Calibri" panose="020F0502020204030204" pitchFamily="34" charset="0"/>
                <a:cs typeface="Calibri" panose="020F0502020204030204" pitchFamily="34" charset="0"/>
              </a:rPr>
              <a:t>The Strengthening Families Approach and Protective Factors Framework: Branching Out and  Reaching Deeper. </a:t>
            </a:r>
            <a:r>
              <a:rPr lang="en-US" sz="1800" dirty="0">
                <a:latin typeface="Calibri" panose="020F0502020204030204" pitchFamily="34" charset="0"/>
                <a:cs typeface="Calibri" panose="020F0502020204030204" pitchFamily="34" charset="0"/>
              </a:rPr>
              <a:t>Washington, DC: Center for the Study of Social Policy;2014.</a:t>
            </a:r>
          </a:p>
          <a:p>
            <a:r>
              <a:rPr lang="en-US" sz="1800" dirty="0">
                <a:latin typeface="Calibri" panose="020F0502020204030204" pitchFamily="34" charset="0"/>
                <a:cs typeface="Calibri" panose="020F0502020204030204" pitchFamily="34" charset="0"/>
              </a:rPr>
              <a:t>Dubowitz, H. (2014). "The Safe Environment for Every Kid model: promotion of children's health, development, and safety, and prevention of child neglect." </a:t>
            </a:r>
            <a:r>
              <a:rPr lang="en-US" sz="1800" u="sng" dirty="0" err="1">
                <a:latin typeface="Calibri" panose="020F0502020204030204" pitchFamily="34" charset="0"/>
                <a:cs typeface="Calibri" panose="020F0502020204030204" pitchFamily="34" charset="0"/>
              </a:rPr>
              <a:t>Pediatr</a:t>
            </a:r>
            <a:r>
              <a:rPr lang="en-US" sz="1800" u="sng" dirty="0">
                <a:latin typeface="Calibri" panose="020F0502020204030204" pitchFamily="34" charset="0"/>
                <a:cs typeface="Calibri" panose="020F0502020204030204" pitchFamily="34" charset="0"/>
              </a:rPr>
              <a:t> Ann </a:t>
            </a:r>
            <a:r>
              <a:rPr lang="en-US" sz="1800" b="1" u="sng" dirty="0">
                <a:latin typeface="Calibri" panose="020F0502020204030204" pitchFamily="34" charset="0"/>
                <a:cs typeface="Calibri" panose="020F0502020204030204" pitchFamily="34" charset="0"/>
              </a:rPr>
              <a:t>43(11): e271-277.</a:t>
            </a:r>
          </a:p>
          <a:p>
            <a:r>
              <a:rPr lang="en-US" sz="1800" dirty="0" err="1">
                <a:latin typeface="Calibri" panose="020F0502020204030204" pitchFamily="34" charset="0"/>
                <a:cs typeface="Calibri" panose="020F0502020204030204" pitchFamily="34" charset="0"/>
              </a:rPr>
              <a:t>Fierman</a:t>
            </a:r>
            <a:r>
              <a:rPr lang="en-US" sz="1800" dirty="0">
                <a:latin typeface="Calibri" panose="020F0502020204030204" pitchFamily="34" charset="0"/>
                <a:cs typeface="Calibri" panose="020F0502020204030204" pitchFamily="34" charset="0"/>
              </a:rPr>
              <a:t>, A., et al. (2016). "Redesigning Health Care Practices to Address Childhood Poverty." </a:t>
            </a:r>
            <a:r>
              <a:rPr lang="en-US" sz="1800" dirty="0" err="1">
                <a:latin typeface="Calibri" panose="020F0502020204030204" pitchFamily="34" charset="0"/>
                <a:cs typeface="Calibri" panose="020F0502020204030204" pitchFamily="34" charset="0"/>
              </a:rPr>
              <a:t>Acad</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Pediatr</a:t>
            </a:r>
            <a:r>
              <a:rPr lang="en-US" sz="1800" dirty="0">
                <a:latin typeface="Calibri" panose="020F0502020204030204" pitchFamily="34" charset="0"/>
                <a:cs typeface="Calibri" panose="020F0502020204030204" pitchFamily="34" charset="0"/>
              </a:rPr>
              <a:t> 16(3): s136-s146. </a:t>
            </a:r>
            <a:r>
              <a:rPr lang="en-US" sz="1800" dirty="0" err="1">
                <a:latin typeface="Calibri" panose="020F0502020204030204" pitchFamily="34" charset="0"/>
                <a:cs typeface="Calibri" panose="020F0502020204030204" pitchFamily="34" charset="0"/>
              </a:rPr>
              <a:t>Finkelhor</a:t>
            </a:r>
            <a:r>
              <a:rPr lang="en-US" sz="1800" dirty="0">
                <a:latin typeface="Calibri" panose="020F0502020204030204" pitchFamily="34" charset="0"/>
                <a:cs typeface="Calibri" panose="020F0502020204030204" pitchFamily="34" charset="0"/>
              </a:rPr>
              <a:t>, D. (2017). "Screening for adverse childhood experiences (ACEs): Cautions and suggestions." </a:t>
            </a:r>
            <a:r>
              <a:rPr lang="en-US" sz="1800" u="sng" dirty="0">
                <a:latin typeface="Calibri" panose="020F0502020204030204" pitchFamily="34" charset="0"/>
                <a:cs typeface="Calibri" panose="020F0502020204030204" pitchFamily="34" charset="0"/>
              </a:rPr>
              <a:t>Child Abuse &amp; Neglect </a:t>
            </a:r>
            <a:r>
              <a:rPr lang="en-US" sz="1800" b="1" u="sng" dirty="0">
                <a:latin typeface="Calibri" panose="020F0502020204030204" pitchFamily="34" charset="0"/>
                <a:cs typeface="Calibri" panose="020F0502020204030204" pitchFamily="34" charset="0"/>
              </a:rPr>
              <a:t>Aug 4.</a:t>
            </a:r>
          </a:p>
          <a:p>
            <a:r>
              <a:rPr lang="en-US" sz="1800" dirty="0" err="1">
                <a:latin typeface="Calibri" panose="020F0502020204030204" pitchFamily="34" charset="0"/>
                <a:cs typeface="Calibri" panose="020F0502020204030204" pitchFamily="34" charset="0"/>
              </a:rPr>
              <a:t>Koita</a:t>
            </a:r>
            <a:r>
              <a:rPr lang="en-US" sz="1800" dirty="0">
                <a:latin typeface="Calibri" panose="020F0502020204030204" pitchFamily="34" charset="0"/>
                <a:cs typeface="Calibri" panose="020F0502020204030204" pitchFamily="34" charset="0"/>
              </a:rPr>
              <a:t> K, Long D, </a:t>
            </a:r>
            <a:r>
              <a:rPr lang="en-US" sz="1800" dirty="0" err="1">
                <a:latin typeface="Calibri" panose="020F0502020204030204" pitchFamily="34" charset="0"/>
                <a:cs typeface="Calibri" panose="020F0502020204030204" pitchFamily="34" charset="0"/>
              </a:rPr>
              <a:t>Hessler</a:t>
            </a:r>
            <a:r>
              <a:rPr lang="en-US" sz="1800" dirty="0">
                <a:latin typeface="Calibri" panose="020F0502020204030204" pitchFamily="34" charset="0"/>
                <a:cs typeface="Calibri" panose="020F0502020204030204" pitchFamily="34" charset="0"/>
              </a:rPr>
              <a:t> D, et al. Development and implementation of a pediatric adverse childhood experiences (ACEs) and other determinants of health questionnaire in the pediatric medical home: A pilot study. </a:t>
            </a:r>
            <a:r>
              <a:rPr lang="en-US" sz="1800" i="1" dirty="0" err="1">
                <a:latin typeface="Calibri" panose="020F0502020204030204" pitchFamily="34" charset="0"/>
                <a:cs typeface="Calibri" panose="020F0502020204030204" pitchFamily="34" charset="0"/>
              </a:rPr>
              <a:t>PloS</a:t>
            </a:r>
            <a:r>
              <a:rPr lang="en-US" sz="1800" i="1" dirty="0">
                <a:latin typeface="Calibri" panose="020F0502020204030204" pitchFamily="34" charset="0"/>
                <a:cs typeface="Calibri" panose="020F0502020204030204" pitchFamily="34" charset="0"/>
              </a:rPr>
              <a:t> one. 2018;13(12):e0208088.</a:t>
            </a:r>
          </a:p>
          <a:p>
            <a:r>
              <a:rPr lang="en-US" sz="1800" kern="1200" dirty="0">
                <a:solidFill>
                  <a:prstClr val="black"/>
                </a:solidFill>
                <a:latin typeface="Calibri" panose="020F0502020204030204" pitchFamily="34" charset="0"/>
                <a:cs typeface="Calibri" panose="020F0502020204030204" pitchFamily="34" charset="0"/>
                <a:sym typeface="Arial"/>
                <a:rtl val="0"/>
              </a:rPr>
              <a:t>Marie-Mitchell A, </a:t>
            </a:r>
            <a:r>
              <a:rPr lang="en-US" sz="1800" kern="1200" dirty="0" err="1">
                <a:solidFill>
                  <a:prstClr val="black"/>
                </a:solidFill>
                <a:latin typeface="Calibri" panose="020F0502020204030204" pitchFamily="34" charset="0"/>
                <a:cs typeface="Calibri" panose="020F0502020204030204" pitchFamily="34" charset="0"/>
                <a:sym typeface="Arial"/>
                <a:rtl val="0"/>
              </a:rPr>
              <a:t>Kostolansky</a:t>
            </a:r>
            <a:r>
              <a:rPr lang="en-US" sz="1800" kern="1200" dirty="0">
                <a:solidFill>
                  <a:prstClr val="black"/>
                </a:solidFill>
                <a:latin typeface="Calibri" panose="020F0502020204030204" pitchFamily="34" charset="0"/>
                <a:cs typeface="Calibri" panose="020F0502020204030204" pitchFamily="34" charset="0"/>
                <a:sym typeface="Arial"/>
                <a:rtl val="0"/>
              </a:rPr>
              <a:t> R. A Systematic Review of Trials to Improve Child Outcomes Associated With Adverse Childhood Experiences. </a:t>
            </a:r>
            <a:r>
              <a:rPr lang="en-US" sz="1800" i="1" kern="1200" dirty="0">
                <a:solidFill>
                  <a:prstClr val="black"/>
                </a:solidFill>
                <a:latin typeface="Calibri" panose="020F0502020204030204" pitchFamily="34" charset="0"/>
                <a:cs typeface="Calibri" panose="020F0502020204030204" pitchFamily="34" charset="0"/>
                <a:sym typeface="Arial"/>
                <a:rtl val="0"/>
              </a:rPr>
              <a:t>American Journal of Preventive Medicine. 2019;56(5):756-764</a:t>
            </a:r>
            <a:endParaRPr lang="en-US" sz="1800" b="1" u="sng" dirty="0">
              <a:latin typeface="Calibri" panose="020F0502020204030204" pitchFamily="34" charset="0"/>
              <a:cs typeface="Calibri" panose="020F0502020204030204" pitchFamily="34" charset="0"/>
            </a:endParaRPr>
          </a:p>
          <a:p>
            <a:pPr>
              <a:spcBef>
                <a:spcPts val="0"/>
              </a:spcBef>
            </a:pPr>
            <a:r>
              <a:rPr lang="en-US" sz="1800" dirty="0">
                <a:latin typeface="Calibri" panose="020F0502020204030204" pitchFamily="34" charset="0"/>
                <a:cs typeface="Calibri" panose="020F0502020204030204" pitchFamily="34" charset="0"/>
              </a:rPr>
              <a:t>Rollnick, S., W. Miller and C. Butler (2008). </a:t>
            </a:r>
            <a:r>
              <a:rPr lang="en-US" sz="1800" u="sng" dirty="0">
                <a:latin typeface="Calibri" panose="020F0502020204030204" pitchFamily="34" charset="0"/>
                <a:cs typeface="Calibri" panose="020F0502020204030204" pitchFamily="34" charset="0"/>
              </a:rPr>
              <a:t>Motivational Interviewing in Health Care: Helping Patients Change Behavior </a:t>
            </a:r>
            <a:r>
              <a:rPr lang="en-US" sz="1800" dirty="0">
                <a:latin typeface="Calibri" panose="020F0502020204030204" pitchFamily="34" charset="0"/>
                <a:cs typeface="Calibri" panose="020F0502020204030204" pitchFamily="34" charset="0"/>
              </a:rPr>
              <a:t>New York, NY, Guilford Publications.</a:t>
            </a:r>
          </a:p>
          <a:p>
            <a:pPr>
              <a:spcBef>
                <a:spcPts val="0"/>
              </a:spcBef>
            </a:pPr>
            <a:r>
              <a:rPr lang="en-US" sz="1800" dirty="0">
                <a:latin typeface="Calibri" panose="020F0502020204030204" pitchFamily="34" charset="0"/>
                <a:cs typeface="Calibri" panose="020F0502020204030204" pitchFamily="34" charset="0"/>
              </a:rPr>
              <a:t>Sege, R. and C. Browne (2017). "Responding to ACEs With HOPE: Health Outcomes From Positive Experiences." </a:t>
            </a:r>
            <a:r>
              <a:rPr lang="en-US" sz="1800" u="sng" dirty="0">
                <a:latin typeface="Calibri" panose="020F0502020204030204" pitchFamily="34" charset="0"/>
                <a:cs typeface="Calibri" panose="020F0502020204030204" pitchFamily="34" charset="0"/>
              </a:rPr>
              <a:t>Academic Pediatrics </a:t>
            </a:r>
            <a:r>
              <a:rPr lang="en-US" sz="1800" b="1" u="sng" dirty="0">
                <a:latin typeface="Calibri" panose="020F0502020204030204" pitchFamily="34" charset="0"/>
                <a:cs typeface="Calibri" panose="020F0502020204030204" pitchFamily="34" charset="0"/>
              </a:rPr>
              <a:t>17(7S): S79-S85.</a:t>
            </a:r>
          </a:p>
          <a:p>
            <a:pPr>
              <a:spcBef>
                <a:spcPts val="0"/>
              </a:spcBef>
            </a:pPr>
            <a:r>
              <a:rPr lang="en-US" sz="1800" dirty="0" err="1">
                <a:latin typeface="Calibri" panose="020F0502020204030204" pitchFamily="34" charset="0"/>
                <a:cs typeface="Calibri" panose="020F0502020204030204" pitchFamily="34" charset="0"/>
              </a:rPr>
              <a:t>Slopen</a:t>
            </a:r>
            <a:r>
              <a:rPr lang="en-US" sz="1800" dirty="0">
                <a:latin typeface="Calibri" panose="020F0502020204030204" pitchFamily="34" charset="0"/>
                <a:cs typeface="Calibri" panose="020F0502020204030204" pitchFamily="34" charset="0"/>
              </a:rPr>
              <a:t> N, McLaughlin KA, Shonkoff JP. Interventions to improve cortisol regulation in children: a systematic review. </a:t>
            </a:r>
            <a:r>
              <a:rPr lang="en-US" sz="1800" i="1" dirty="0">
                <a:latin typeface="Calibri" panose="020F0502020204030204" pitchFamily="34" charset="0"/>
                <a:cs typeface="Calibri" panose="020F0502020204030204" pitchFamily="34" charset="0"/>
              </a:rPr>
              <a:t>Pediatrics. </a:t>
            </a:r>
            <a:r>
              <a:rPr lang="en-US" sz="1800" dirty="0">
                <a:latin typeface="Calibri" panose="020F0502020204030204" pitchFamily="34" charset="0"/>
                <a:cs typeface="Calibri" panose="020F0502020204030204" pitchFamily="34" charset="0"/>
              </a:rPr>
              <a:t>2014;133(2):312-326</a:t>
            </a:r>
            <a:endParaRPr lang="en-US" sz="1800" b="1" u="sng" dirty="0">
              <a:latin typeface="Calibri" panose="020F0502020204030204" pitchFamily="34" charset="0"/>
              <a:cs typeface="Calibri" panose="020F0502020204030204" pitchFamily="34" charset="0"/>
            </a:endParaRPr>
          </a:p>
          <a:p>
            <a:pPr>
              <a:spcBef>
                <a:spcPts val="0"/>
              </a:spcBef>
            </a:pPr>
            <a:r>
              <a:rPr lang="en-US" sz="1800" dirty="0">
                <a:latin typeface="Calibri" panose="020F0502020204030204" pitchFamily="34" charset="0"/>
                <a:cs typeface="Calibri" panose="020F0502020204030204" pitchFamily="34" charset="0"/>
              </a:rPr>
              <a:t>Substance Abuse and Mental Health Services Administration (2015). SAMHSA’s Concept of Trauma and Guidance for a Trauma-Informed Approach.</a:t>
            </a:r>
            <a:endParaRPr lang="en-US" sz="1800" i="1" dirty="0">
              <a:latin typeface="Calibri" panose="020F0502020204030204" pitchFamily="34" charset="0"/>
              <a:cs typeface="Calibri" panose="020F0502020204030204" pitchFamily="34" charset="0"/>
            </a:endParaRPr>
          </a:p>
          <a:p>
            <a:pPr marL="0" indent="400050" defTabSz="685800" eaLnBrk="1" fontAlgn="auto" hangingPunct="1">
              <a:spcBef>
                <a:spcPts val="0"/>
              </a:spcBef>
              <a:spcAft>
                <a:spcPts val="0"/>
              </a:spcAft>
              <a:buNone/>
              <a:defRPr/>
            </a:pPr>
            <a:endParaRPr lang="en-US" sz="2000" dirty="0"/>
          </a:p>
        </p:txBody>
      </p:sp>
    </p:spTree>
    <p:extLst>
      <p:ext uri="{BB962C8B-B14F-4D97-AF65-F5344CB8AC3E}">
        <p14:creationId xmlns:p14="http://schemas.microsoft.com/office/powerpoint/2010/main" val="1464690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5" name="Title 3"/>
          <p:cNvSpPr txBox="1">
            <a:spLocks/>
          </p:cNvSpPr>
          <p:nvPr/>
        </p:nvSpPr>
        <p:spPr>
          <a:xfrm>
            <a:off x="1524000" y="618559"/>
            <a:ext cx="91440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Arial"/>
                <a:ea typeface="+mj-ea"/>
                <a:cs typeface="Arial" pitchFamily="34" charset="0"/>
                <a:sym typeface="Arial"/>
                <a:rtl val="0"/>
              </a:rPr>
              <a:t>Adversity is not destiny</a:t>
            </a:r>
          </a:p>
        </p:txBody>
      </p:sp>
      <p:sp>
        <p:nvSpPr>
          <p:cNvPr id="6" name="TextBox 5"/>
          <p:cNvSpPr txBox="1"/>
          <p:nvPr/>
        </p:nvSpPr>
        <p:spPr>
          <a:xfrm>
            <a:off x="464820" y="1924530"/>
            <a:ext cx="11003280"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sym typeface="Wingdings" panose="05000000000000000000" pitchFamily="2" charset="2"/>
              </a:rPr>
              <a:t>Even though there is risk associated with adversity, there are also things that you can do to protect yourself and your family against that risk! </a:t>
            </a:r>
          </a:p>
        </p:txBody>
      </p:sp>
      <p:pic>
        <p:nvPicPr>
          <p:cNvPr id="18434" name="Picture 2" descr="Image result for freedom"/>
          <p:cNvPicPr>
            <a:picLocks noChangeAspect="1" noChangeArrowheads="1"/>
          </p:cNvPicPr>
          <p:nvPr/>
        </p:nvPicPr>
        <p:blipFill>
          <a:blip r:embed="rId3"/>
          <a:srcRect/>
          <a:stretch>
            <a:fillRect/>
          </a:stretch>
        </p:blipFill>
        <p:spPr bwMode="auto">
          <a:xfrm>
            <a:off x="2392680" y="2994698"/>
            <a:ext cx="7879080" cy="3763082"/>
          </a:xfrm>
          <a:prstGeom prst="rect">
            <a:avLst/>
          </a:prstGeom>
          <a:noFill/>
        </p:spPr>
      </p:pic>
    </p:spTree>
    <p:extLst>
      <p:ext uri="{BB962C8B-B14F-4D97-AF65-F5344CB8AC3E}">
        <p14:creationId xmlns:p14="http://schemas.microsoft.com/office/powerpoint/2010/main" val="3741380215"/>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759A5-1DD9-4F0B-85C8-DBB05D726D97}"/>
              </a:ext>
            </a:extLst>
          </p:cNvPr>
          <p:cNvSpPr>
            <a:spLocks noGrp="1"/>
          </p:cNvSpPr>
          <p:nvPr>
            <p:ph type="title"/>
          </p:nvPr>
        </p:nvSpPr>
        <p:spPr/>
        <p:txBody>
          <a:bodyPr/>
          <a:lstStyle/>
          <a:p>
            <a:r>
              <a:rPr lang="en-US" sz="8000" dirty="0">
                <a:effectLst>
                  <a:outerShdw blurRad="38100" dist="38100" dir="2700000" algn="tl">
                    <a:srgbClr val="000000">
                      <a:alpha val="43137"/>
                    </a:srgbClr>
                  </a:outerShdw>
                </a:effectLst>
              </a:rPr>
              <a:t>STRESS HAPPENS</a:t>
            </a:r>
          </a:p>
        </p:txBody>
      </p:sp>
      <p:pic>
        <p:nvPicPr>
          <p:cNvPr id="4" name="Content Placeholder 5">
            <a:extLst>
              <a:ext uri="{FF2B5EF4-FFF2-40B4-BE49-F238E27FC236}">
                <a16:creationId xmlns:a16="http://schemas.microsoft.com/office/drawing/2014/main" id="{2DC33871-3CA6-406B-B226-BF2DBA99F00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0387" r="-10387"/>
          <a:stretch>
            <a:fillRect/>
          </a:stretch>
        </p:blipFill>
        <p:spPr>
          <a:xfrm>
            <a:off x="2266950" y="2152650"/>
            <a:ext cx="7332866" cy="403279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3EC1B6DD-04CE-4FF2-9AEB-9E3D71CFB6D7}"/>
              </a:ext>
            </a:extLst>
          </p:cNvPr>
          <p:cNvSpPr txBox="1"/>
          <p:nvPr/>
        </p:nvSpPr>
        <p:spPr>
          <a:xfrm>
            <a:off x="3712421" y="6432754"/>
            <a:ext cx="46994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34F59"/>
                </a:solidFill>
                <a:effectLst/>
                <a:uLnTx/>
                <a:uFillTx/>
                <a:latin typeface="Calibri"/>
                <a:ea typeface="+mn-ea"/>
                <a:cs typeface="Arial"/>
                <a:sym typeface="Arial"/>
                <a:rtl val="0"/>
              </a:rPr>
              <a:t>(National Child Traumatic Stress Network, 2003)</a:t>
            </a:r>
          </a:p>
        </p:txBody>
      </p:sp>
    </p:spTree>
    <p:extLst>
      <p:ext uri="{BB962C8B-B14F-4D97-AF65-F5344CB8AC3E}">
        <p14:creationId xmlns:p14="http://schemas.microsoft.com/office/powerpoint/2010/main" val="3148232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1511890" y="0"/>
            <a:ext cx="9144000" cy="1089900"/>
          </a:xfrm>
          <a:prstGeom prst="rect">
            <a:avLst/>
          </a:prstGeom>
        </p:spPr>
        <p:txBody>
          <a:bodyPr vert="horz" wrap="square" lIns="91425" tIns="91425" rIns="91425" bIns="91425" numCol="1" anchor="b" anchorCtr="0" compatLnSpc="1">
            <a:prstTxWarp prst="textNoShape">
              <a:avLst/>
            </a:prstTxWarp>
            <a:noAutofit/>
          </a:bodyPr>
          <a:lstStyle/>
          <a:p>
            <a:pPr algn="ctr">
              <a:buClr>
                <a:schemeClr val="dk1"/>
              </a:buClr>
              <a:buSzPct val="36666"/>
            </a:pPr>
            <a:r>
              <a:rPr lang="en-US" sz="4400" b="0" dirty="0">
                <a:solidFill>
                  <a:srgbClr val="990000"/>
                </a:solidFill>
                <a:effectLst>
                  <a:outerShdw blurRad="38100" dist="38100" dir="2700000" algn="tl">
                    <a:srgbClr val="000000">
                      <a:alpha val="43137"/>
                    </a:srgbClr>
                  </a:outerShdw>
                </a:effectLst>
              </a:rPr>
              <a:t>How does stress affect the brain?</a:t>
            </a:r>
          </a:p>
        </p:txBody>
      </p:sp>
      <p:pic>
        <p:nvPicPr>
          <p:cNvPr id="2" name="Picture 1"/>
          <p:cNvPicPr>
            <a:picLocks noChangeAspect="1"/>
          </p:cNvPicPr>
          <p:nvPr/>
        </p:nvPicPr>
        <p:blipFill rotWithShape="1">
          <a:blip r:embed="rId3"/>
          <a:srcRect l="2456" t="16065" r="20351" b="6236"/>
          <a:stretch/>
        </p:blipFill>
        <p:spPr>
          <a:xfrm>
            <a:off x="3030995" y="1572125"/>
            <a:ext cx="8702687" cy="4924928"/>
          </a:xfrm>
          <a:prstGeom prst="rect">
            <a:avLst/>
          </a:prstGeom>
        </p:spPr>
      </p:pic>
      <p:sp>
        <p:nvSpPr>
          <p:cNvPr id="3" name="TextBox 2"/>
          <p:cNvSpPr txBox="1"/>
          <p:nvPr/>
        </p:nvSpPr>
        <p:spPr>
          <a:xfrm>
            <a:off x="8229601" y="6550224"/>
            <a:ext cx="23342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tl val="0"/>
              </a:rPr>
              <a:t>Courtesy of James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tl val="0"/>
              </a:rPr>
              <a:t>Soward</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
        <p:nvSpPr>
          <p:cNvPr id="4" name="TextBox 3">
            <a:extLst>
              <a:ext uri="{FF2B5EF4-FFF2-40B4-BE49-F238E27FC236}">
                <a16:creationId xmlns:a16="http://schemas.microsoft.com/office/drawing/2014/main" id="{6C742562-71FE-4BAB-9DF0-2BC9E78D2FBF}"/>
              </a:ext>
            </a:extLst>
          </p:cNvPr>
          <p:cNvSpPr txBox="1"/>
          <p:nvPr/>
        </p:nvSpPr>
        <p:spPr>
          <a:xfrm>
            <a:off x="493776" y="1901952"/>
            <a:ext cx="173477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tl val="0"/>
              </a:rPr>
              <a:t>“Upstairs”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tl val="0"/>
              </a:rPr>
              <a:t>thinking</a:t>
            </a:r>
          </a:p>
        </p:txBody>
      </p:sp>
      <p:sp>
        <p:nvSpPr>
          <p:cNvPr id="6" name="TextBox 5">
            <a:extLst>
              <a:ext uri="{FF2B5EF4-FFF2-40B4-BE49-F238E27FC236}">
                <a16:creationId xmlns:a16="http://schemas.microsoft.com/office/drawing/2014/main" id="{E654FC94-3212-45C0-802E-6F03D3107226}"/>
              </a:ext>
            </a:extLst>
          </p:cNvPr>
          <p:cNvSpPr txBox="1"/>
          <p:nvPr/>
        </p:nvSpPr>
        <p:spPr>
          <a:xfrm>
            <a:off x="493776" y="3067947"/>
            <a:ext cx="206338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tl val="0"/>
              </a:rPr>
              <a:t>“Downstairs”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tl val="0"/>
              </a:rPr>
              <a:t>emotions</a:t>
            </a:r>
          </a:p>
        </p:txBody>
      </p:sp>
      <p:cxnSp>
        <p:nvCxnSpPr>
          <p:cNvPr id="7" name="Straight Connector 6">
            <a:extLst>
              <a:ext uri="{FF2B5EF4-FFF2-40B4-BE49-F238E27FC236}">
                <a16:creationId xmlns:a16="http://schemas.microsoft.com/office/drawing/2014/main" id="{89D7C00B-9920-42DD-82EA-E093DC667901}"/>
              </a:ext>
            </a:extLst>
          </p:cNvPr>
          <p:cNvCxnSpPr/>
          <p:nvPr/>
        </p:nvCxnSpPr>
        <p:spPr>
          <a:xfrm>
            <a:off x="1920240" y="2450592"/>
            <a:ext cx="1755648"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089DFD76-293C-40B7-BFC6-6D122D9B8376}"/>
              </a:ext>
            </a:extLst>
          </p:cNvPr>
          <p:cNvCxnSpPr/>
          <p:nvPr/>
        </p:nvCxnSpPr>
        <p:spPr>
          <a:xfrm>
            <a:off x="1920240" y="3572256"/>
            <a:ext cx="1755648"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36427891"/>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l="-49249" r="-49249"/>
          <a:stretch>
            <a:fillRect/>
          </a:stretch>
        </p:blipFill>
        <p:spPr>
          <a:xfrm>
            <a:off x="-897884" y="463680"/>
            <a:ext cx="13826358" cy="6875807"/>
          </a:xfrm>
        </p:spPr>
      </p:pic>
      <p:sp>
        <p:nvSpPr>
          <p:cNvPr id="4" name="Title 3"/>
          <p:cNvSpPr>
            <a:spLocks noGrp="1"/>
          </p:cNvSpPr>
          <p:nvPr>
            <p:ph type="title"/>
          </p:nvPr>
        </p:nvSpPr>
        <p:spPr>
          <a:xfrm>
            <a:off x="937109" y="0"/>
            <a:ext cx="9873343" cy="724936"/>
          </a:xfrm>
        </p:spPr>
        <p:txBody>
          <a:bodyPr>
            <a:noAutofit/>
          </a:bodyPr>
          <a:lstStyle/>
          <a:p>
            <a:pPr algn="ctr"/>
            <a:r>
              <a:rPr lang="en-US" dirty="0">
                <a:solidFill>
                  <a:srgbClr val="990000"/>
                </a:solidFill>
                <a:latin typeface="Arial" panose="020B0604020202020204" pitchFamily="34" charset="0"/>
                <a:cs typeface="Arial" panose="020B0604020202020204" pitchFamily="34" charset="0"/>
              </a:rPr>
              <a:t>Stressors </a:t>
            </a:r>
            <a:r>
              <a:rPr lang="en-US" i="1" dirty="0">
                <a:solidFill>
                  <a:srgbClr val="990000"/>
                </a:solidFill>
                <a:latin typeface="Arial" panose="020B0604020202020204" pitchFamily="34" charset="0"/>
                <a:cs typeface="Arial" panose="020B0604020202020204" pitchFamily="34" charset="0"/>
              </a:rPr>
              <a:t>can</a:t>
            </a:r>
            <a:r>
              <a:rPr lang="en-US" dirty="0">
                <a:solidFill>
                  <a:srgbClr val="990000"/>
                </a:solidFill>
                <a:latin typeface="Arial" panose="020B0604020202020204" pitchFamily="34" charset="0"/>
                <a:cs typeface="Arial" panose="020B0604020202020204" pitchFamily="34" charset="0"/>
              </a:rPr>
              <a:t> activate stress response</a:t>
            </a:r>
          </a:p>
        </p:txBody>
      </p:sp>
    </p:spTree>
    <p:extLst>
      <p:ext uri="{BB962C8B-B14F-4D97-AF65-F5344CB8AC3E}">
        <p14:creationId xmlns:p14="http://schemas.microsoft.com/office/powerpoint/2010/main" val="34868367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xmlns:p14="http://schemas.microsoft.com/office/powerpoint/2010/main" spd="slow">
        <p:fade/>
      </p:transition>
    </mc:Fallback>
  </mc:AlternateContent>
</p:sld>
</file>

<file path=ppt/theme/_rels/them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theme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Office Theme">
  <a:themeElements>
    <a:clrScheme name="Custom 6">
      <a:dk1>
        <a:sysClr val="windowText" lastClr="000000"/>
      </a:dk1>
      <a:lt1>
        <a:sysClr val="window" lastClr="FFFFFF"/>
      </a:lt1>
      <a:dk2>
        <a:srgbClr val="666666"/>
      </a:dk2>
      <a:lt2>
        <a:srgbClr val="D2D2D2"/>
      </a:lt2>
      <a:accent1>
        <a:srgbClr val="005BD3"/>
      </a:accent1>
      <a:accent2>
        <a:srgbClr val="00349E"/>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ACEs Aware">
  <a:themeElements>
    <a:clrScheme name="ACES Aware">
      <a:dk1>
        <a:srgbClr val="000000"/>
      </a:dk1>
      <a:lt1>
        <a:srgbClr val="FFFFFF"/>
      </a:lt1>
      <a:dk2>
        <a:srgbClr val="2E6988"/>
      </a:dk2>
      <a:lt2>
        <a:srgbClr val="FFFFFF"/>
      </a:lt2>
      <a:accent1>
        <a:srgbClr val="34BEC6"/>
      </a:accent1>
      <a:accent2>
        <a:srgbClr val="FBA500"/>
      </a:accent2>
      <a:accent3>
        <a:srgbClr val="E15511"/>
      </a:accent3>
      <a:accent4>
        <a:srgbClr val="4E4E4E"/>
      </a:accent4>
      <a:accent5>
        <a:srgbClr val="93CAD5"/>
      </a:accent5>
      <a:accent6>
        <a:srgbClr val="2E6988"/>
      </a:accent6>
      <a:hlink>
        <a:srgbClr val="920000"/>
      </a:hlink>
      <a:folHlink>
        <a:srgbClr val="4E4E4E"/>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000" dirty="0" err="1" smtClean="0">
            <a:latin typeface="Century Gothic" panose="020B0502020202020204" pitchFamily="34" charset="0"/>
          </a:defRPr>
        </a:defPPr>
      </a:lstStyle>
    </a:txDef>
  </a:objectDefaults>
  <a:extraClrSchemeLst/>
  <a:extLst>
    <a:ext uri="{05A4C25C-085E-4340-85A3-A5531E510DB2}">
      <thm15:themeFamily xmlns:thm15="http://schemas.microsoft.com/office/thememl/2012/main" name="Presentation1" id="{A3AE363B-9C4C-8849-9ED7-0B9285D1C07A}" vid="{10D73B67-5F49-2642-9979-2766EAF14B2C}"/>
    </a:ext>
  </a:extLst>
</a:theme>
</file>

<file path=ppt/theme/theme15.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Custom 68">
      <a:dk1>
        <a:sysClr val="windowText" lastClr="000000"/>
      </a:dk1>
      <a:lt1>
        <a:sysClr val="window" lastClr="FFFFFF"/>
      </a:lt1>
      <a:dk2>
        <a:srgbClr val="003DA5"/>
      </a:dk2>
      <a:lt2>
        <a:srgbClr val="E7E6E6"/>
      </a:lt2>
      <a:accent1>
        <a:srgbClr val="003DA5"/>
      </a:accent1>
      <a:accent2>
        <a:srgbClr val="FF8200"/>
      </a:accent2>
      <a:accent3>
        <a:srgbClr val="A5A5A5"/>
      </a:accent3>
      <a:accent4>
        <a:srgbClr val="FFC000"/>
      </a:accent4>
      <a:accent5>
        <a:srgbClr val="5B9BD5"/>
      </a:accent5>
      <a:accent6>
        <a:srgbClr val="70AD47"/>
      </a:accent6>
      <a:hlink>
        <a:srgbClr val="003DA5"/>
      </a:hlink>
      <a:folHlink>
        <a:srgbClr val="954F7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4_Office Theme">
  <a:themeElements>
    <a:clrScheme name="T2 ">
      <a:dk1>
        <a:srgbClr val="034F59"/>
      </a:dk1>
      <a:lt1>
        <a:srgbClr val="69B6C9"/>
      </a:lt1>
      <a:dk2>
        <a:srgbClr val="FFFFFF"/>
      </a:dk2>
      <a:lt2>
        <a:srgbClr val="FFFFFF"/>
      </a:lt2>
      <a:accent1>
        <a:srgbClr val="DDDDDD"/>
      </a:accent1>
      <a:accent2>
        <a:srgbClr val="76BD59"/>
      </a:accent2>
      <a:accent3>
        <a:srgbClr val="034F59"/>
      </a:accent3>
      <a:accent4>
        <a:srgbClr val="FEAD40"/>
      </a:accent4>
      <a:accent5>
        <a:srgbClr val="5F5F5F"/>
      </a:accent5>
      <a:accent6>
        <a:srgbClr val="8BBEBC"/>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Blank Presentation">
  <a:themeElements>
    <a:clrScheme name="Blank Presentation 13">
      <a:dk1>
        <a:srgbClr val="000000"/>
      </a:dk1>
      <a:lt1>
        <a:srgbClr val="FFFFFF"/>
      </a:lt1>
      <a:dk2>
        <a:srgbClr val="901C3B"/>
      </a:dk2>
      <a:lt2>
        <a:srgbClr val="808080"/>
      </a:lt2>
      <a:accent1>
        <a:srgbClr val="CAC2AD"/>
      </a:accent1>
      <a:accent2>
        <a:srgbClr val="685C53"/>
      </a:accent2>
      <a:accent3>
        <a:srgbClr val="FFFFFF"/>
      </a:accent3>
      <a:accent4>
        <a:srgbClr val="000000"/>
      </a:accent4>
      <a:accent5>
        <a:srgbClr val="E1DDD3"/>
      </a:accent5>
      <a:accent6>
        <a:srgbClr val="5E534A"/>
      </a:accent6>
      <a:hlink>
        <a:srgbClr val="008472"/>
      </a:hlink>
      <a:folHlink>
        <a:srgbClr val="005195"/>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901C3B"/>
        </a:dk2>
        <a:lt2>
          <a:srgbClr val="808080"/>
        </a:lt2>
        <a:accent1>
          <a:srgbClr val="CAC2AD"/>
        </a:accent1>
        <a:accent2>
          <a:srgbClr val="685C53"/>
        </a:accent2>
        <a:accent3>
          <a:srgbClr val="FFFFFF"/>
        </a:accent3>
        <a:accent4>
          <a:srgbClr val="000000"/>
        </a:accent4>
        <a:accent5>
          <a:srgbClr val="E1DDD3"/>
        </a:accent5>
        <a:accent6>
          <a:srgbClr val="5E534A"/>
        </a:accent6>
        <a:hlink>
          <a:srgbClr val="008472"/>
        </a:hlink>
        <a:folHlink>
          <a:srgbClr val="005195"/>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9.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6695ECF27584EAFE47C7F94FCD2AF" ma:contentTypeVersion="10" ma:contentTypeDescription="Create a new document." ma:contentTypeScope="" ma:versionID="5b1695a9ab0a8934ff7b84fd194de3a0">
  <xsd:schema xmlns:xsd="http://www.w3.org/2001/XMLSchema" xmlns:xs="http://www.w3.org/2001/XMLSchema" xmlns:p="http://schemas.microsoft.com/office/2006/metadata/properties" xmlns:ns3="d97881fc-618d-4636-ba0d-9e678d8a47d1" targetNamespace="http://schemas.microsoft.com/office/2006/metadata/properties" ma:root="true" ma:fieldsID="ff431be5b8cda3160fbc0aeb8b8cf7ee" ns3:_="">
    <xsd:import namespace="d97881fc-618d-4636-ba0d-9e678d8a47d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7881fc-618d-4636-ba0d-9e678d8a47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A4013F4-5CF5-4107-93D9-CC0ECAD6A8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7881fc-618d-4636-ba0d-9e678d8a47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DDB55C-AAD0-404D-9837-DAB4B946D2BE}">
  <ds:schemaRefs>
    <ds:schemaRef ds:uri="http://schemas.microsoft.com/sharepoint/v3/contenttype/forms"/>
  </ds:schemaRefs>
</ds:datastoreItem>
</file>

<file path=customXml/itemProps3.xml><?xml version="1.0" encoding="utf-8"?>
<ds:datastoreItem xmlns:ds="http://schemas.openxmlformats.org/officeDocument/2006/customXml" ds:itemID="{22BED751-C641-437E-B4A5-9299C962D4D4}">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d97881fc-618d-4636-ba0d-9e678d8a47d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78102</TotalTime>
  <Words>6574</Words>
  <Application>Microsoft Office PowerPoint</Application>
  <PresentationFormat>Widescreen</PresentationFormat>
  <Paragraphs>671</Paragraphs>
  <Slides>55</Slides>
  <Notes>49</Notes>
  <HiddenSlides>0</HiddenSlides>
  <MMClips>0</MMClips>
  <ScaleCrop>false</ScaleCrop>
  <HeadingPairs>
    <vt:vector size="6" baseType="variant">
      <vt:variant>
        <vt:lpstr>Fonts Used</vt:lpstr>
      </vt:variant>
      <vt:variant>
        <vt:i4>16</vt:i4>
      </vt:variant>
      <vt:variant>
        <vt:lpstr>Theme</vt:lpstr>
      </vt:variant>
      <vt:variant>
        <vt:i4>19</vt:i4>
      </vt:variant>
      <vt:variant>
        <vt:lpstr>Slide Titles</vt:lpstr>
      </vt:variant>
      <vt:variant>
        <vt:i4>55</vt:i4>
      </vt:variant>
    </vt:vector>
  </HeadingPairs>
  <TitlesOfParts>
    <vt:vector size="90" baseType="lpstr">
      <vt:lpstr>Arial</vt:lpstr>
      <vt:lpstr>Avenir Medium</vt:lpstr>
      <vt:lpstr>Calibri</vt:lpstr>
      <vt:lpstr>Calibri Light</vt:lpstr>
      <vt:lpstr>Century Gothic</vt:lpstr>
      <vt:lpstr>Courier New</vt:lpstr>
      <vt:lpstr>Garamond</vt:lpstr>
      <vt:lpstr>Georgia</vt:lpstr>
      <vt:lpstr>Gill Sans MT</vt:lpstr>
      <vt:lpstr>Noto Sans Symbols</vt:lpstr>
      <vt:lpstr>OTNEJMQuadraat</vt:lpstr>
      <vt:lpstr>System Font Regular</vt:lpstr>
      <vt:lpstr>system-ui</vt:lpstr>
      <vt:lpstr>Times</vt:lpstr>
      <vt:lpstr>Times New Roman</vt:lpstr>
      <vt:lpstr>Wingdings</vt:lpstr>
      <vt:lpstr>9_Default Design</vt:lpstr>
      <vt:lpstr>15_Default Design</vt:lpstr>
      <vt:lpstr>2_Office Theme</vt:lpstr>
      <vt:lpstr>3_Office Theme</vt:lpstr>
      <vt:lpstr>14_Office Theme</vt:lpstr>
      <vt:lpstr>Blank Presentation</vt:lpstr>
      <vt:lpstr>5_Office Theme</vt:lpstr>
      <vt:lpstr>1_Organic</vt:lpstr>
      <vt:lpstr>13_Default Design</vt:lpstr>
      <vt:lpstr>6_Office Theme</vt:lpstr>
      <vt:lpstr>9_Office Theme</vt:lpstr>
      <vt:lpstr>16_Office Theme</vt:lpstr>
      <vt:lpstr>16_Default Design</vt:lpstr>
      <vt:lpstr>ACEs Aware</vt:lpstr>
      <vt:lpstr>11_Default Design</vt:lpstr>
      <vt:lpstr>14_Default Design</vt:lpstr>
      <vt:lpstr>10_Default Design</vt:lpstr>
      <vt:lpstr>4_Office Theme</vt:lpstr>
      <vt:lpstr>7_Office Theme</vt:lpstr>
      <vt:lpstr>Building Resilient Families through Pediatric Practice</vt:lpstr>
      <vt:lpstr>My Call to Action</vt:lpstr>
      <vt:lpstr>OUTLINE</vt:lpstr>
      <vt:lpstr>CASE “Jacob”</vt:lpstr>
      <vt:lpstr>THE SCIENCE OF ACES &amp; RESILIENCE</vt:lpstr>
      <vt:lpstr>PowerPoint Presentation</vt:lpstr>
      <vt:lpstr>STRESS HAPPENS</vt:lpstr>
      <vt:lpstr>How does stress affect the brain?</vt:lpstr>
      <vt:lpstr>Stressors can activate stress response</vt:lpstr>
      <vt:lpstr>Adverse Childhood Experiences (ACEs)</vt:lpstr>
      <vt:lpstr>ACEs Increase Risk</vt:lpstr>
      <vt:lpstr>What do these problems have in common?</vt:lpstr>
      <vt:lpstr>What Happens at Home Matters</vt:lpstr>
      <vt:lpstr>The Brain Develops at Home</vt:lpstr>
      <vt:lpstr>PowerPoint Presentation</vt:lpstr>
      <vt:lpstr>Stressor</vt:lpstr>
      <vt:lpstr>Summary- The Science of ACEs</vt:lpstr>
      <vt:lpstr>What builds resilience</vt:lpstr>
      <vt:lpstr>CASE “Alice”</vt:lpstr>
      <vt:lpstr>Shift in Perspective</vt:lpstr>
      <vt:lpstr>The Science of Resilience</vt:lpstr>
      <vt:lpstr>1. Support Resilient Caregivers</vt:lpstr>
      <vt:lpstr>2. Meet basic needs, starting with safety</vt:lpstr>
      <vt:lpstr>3. Create stable and nurturing relationships </vt:lpstr>
      <vt:lpstr>4. Learning about parenting and  social-emotional development</vt:lpstr>
      <vt:lpstr>5. Build social connections</vt:lpstr>
      <vt:lpstr>Summary- The Science of ACEs &amp; Resilience</vt:lpstr>
      <vt:lpstr>FROM SCIENCE TO PRACTICE</vt:lpstr>
      <vt:lpstr>Can Knowledge about ACEs be Translated into Prevention through Pediatric Practice? </vt:lpstr>
      <vt:lpstr>PowerPoint Presentation</vt:lpstr>
      <vt:lpstr>Validation of a Screening Tool Can target be identified accurately?</vt:lpstr>
      <vt:lpstr>Safe Environment for Every Kid (SEEK) https://seekwellbeing.org/seek-references/ </vt:lpstr>
      <vt:lpstr>Whole Child Assessment (WCA) https://lluch.org/health-professionals/whole-child-assessment-wca</vt:lpstr>
      <vt:lpstr>Whole Child Assessment (WCA)  https://lluch.org/health-professionals/whole-child-assessment-wca</vt:lpstr>
      <vt:lpstr>PEARLS</vt:lpstr>
      <vt:lpstr>Problems with ACE score as basis for diagnosis</vt:lpstr>
      <vt:lpstr>Translating Knowledge about ACEs into Practice</vt:lpstr>
      <vt:lpstr>What to do in clinical practice?</vt:lpstr>
      <vt:lpstr>PowerPoint Presentation</vt:lpstr>
      <vt:lpstr>PowerPoint Presentation</vt:lpstr>
      <vt:lpstr>The Other Wes Moore</vt:lpstr>
      <vt:lpstr>What Works for Poverty</vt:lpstr>
      <vt:lpstr>What Works for ACEs</vt:lpstr>
      <vt:lpstr>Summary- From Science to Practice</vt:lpstr>
      <vt:lpstr>Building resilient families today</vt:lpstr>
      <vt:lpstr>PowerPoint Presentation</vt:lpstr>
      <vt:lpstr>Safe Stable Nurturing Relationships</vt:lpstr>
      <vt:lpstr>Focus on Relationships</vt:lpstr>
      <vt:lpstr>PowerPoint Presentation</vt:lpstr>
      <vt:lpstr>Learn to Listen</vt:lpstr>
      <vt:lpstr>Look for Strengths in Others</vt:lpstr>
      <vt:lpstr>Partner with the Community</vt:lpstr>
      <vt:lpstr>Summary- Building Resilient Families Today</vt:lpstr>
      <vt:lpstr>Questions?</vt:lpstr>
      <vt:lpstr>SELECTED 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MarieMitchell, Ariane (LLU)</dc:creator>
  <cp:lastModifiedBy>Marie-Mitchell, Ariane</cp:lastModifiedBy>
  <cp:revision>937</cp:revision>
  <dcterms:modified xsi:type="dcterms:W3CDTF">2022-09-30T15:16:47Z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0x010100C996695ECF27584EAFE47C7F94FCD2AF</vt:lpwstr>
  </property>
</Properties>
</file>